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85" r:id="rId5"/>
    <p:sldId id="313" r:id="rId6"/>
    <p:sldId id="308" r:id="rId7"/>
    <p:sldId id="309" r:id="rId8"/>
    <p:sldId id="289" r:id="rId9"/>
    <p:sldId id="261" r:id="rId10"/>
    <p:sldId id="310" r:id="rId11"/>
    <p:sldId id="311" r:id="rId12"/>
    <p:sldId id="314" r:id="rId13"/>
    <p:sldId id="293" r:id="rId14"/>
    <p:sldId id="294" r:id="rId15"/>
    <p:sldId id="296" r:id="rId16"/>
    <p:sldId id="297" r:id="rId17"/>
    <p:sldId id="295" r:id="rId18"/>
    <p:sldId id="306" r:id="rId19"/>
    <p:sldId id="298" r:id="rId20"/>
    <p:sldId id="299" r:id="rId21"/>
    <p:sldId id="300" r:id="rId22"/>
    <p:sldId id="301" r:id="rId23"/>
    <p:sldId id="302" r:id="rId24"/>
    <p:sldId id="303" r:id="rId25"/>
    <p:sldId id="304" r:id="rId26"/>
    <p:sldId id="307" r:id="rId27"/>
    <p:sldId id="305" r:id="rId28"/>
    <p:sldId id="291" r:id="rId29"/>
    <p:sldId id="315" r:id="rId30"/>
    <p:sldId id="29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2664" userDrawn="1">
          <p15:clr>
            <a:srgbClr val="A4A3A4"/>
          </p15:clr>
        </p15:guide>
        <p15:guide id="3" orient="horz" pos="2664" userDrawn="1">
          <p15:clr>
            <a:srgbClr val="A4A3A4"/>
          </p15:clr>
        </p15:guide>
        <p15:guide id="4" orient="horz" pos="32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p:scale>
          <a:sx n="66" d="100"/>
          <a:sy n="66" d="100"/>
        </p:scale>
        <p:origin x="1325" y="518"/>
      </p:cViewPr>
      <p:guideLst>
        <p:guide orient="horz" pos="3648"/>
        <p:guide pos="2664"/>
        <p:guide orient="horz" pos="2664"/>
        <p:guide orient="horz" pos="326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D32CE2-6C64-40A5-9DAB-DD3946A432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0569BD-8C5B-4110-9E60-C359DDF561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7E1B8-528F-4D87-8EBD-B843BAE2C861}" type="datetimeFigureOut">
              <a:rPr lang="en-US" smtClean="0"/>
              <a:t>1/16/2022</a:t>
            </a:fld>
            <a:endParaRPr lang="en-US" dirty="0"/>
          </a:p>
        </p:txBody>
      </p:sp>
      <p:sp>
        <p:nvSpPr>
          <p:cNvPr id="4" name="Footer Placeholder 3">
            <a:extLst>
              <a:ext uri="{FF2B5EF4-FFF2-40B4-BE49-F238E27FC236}">
                <a16:creationId xmlns:a16="http://schemas.microsoft.com/office/drawing/2014/main" id="{84C05E23-8F29-4628-B4F0-7CBCB7658F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591933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E576D-777F-42E1-9739-7FD89F404092}" type="datetimeFigureOut">
              <a:rPr lang="en-US" smtClean="0"/>
              <a:t>1/16/2022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F1A11-BB96-443E-B274-982C61AA7E0D}" type="slidenum">
              <a:rPr lang="en-US" smtClean="0"/>
              <a:t>‹#›</a:t>
            </a:fld>
            <a:endParaRPr lang="en-US" dirty="0"/>
          </a:p>
        </p:txBody>
      </p:sp>
    </p:spTree>
    <p:extLst>
      <p:ext uri="{BB962C8B-B14F-4D97-AF65-F5344CB8AC3E}">
        <p14:creationId xmlns:p14="http://schemas.microsoft.com/office/powerpoint/2010/main" val="115289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6C2E115-5267-49A0-A702-59745AC649CC}"/>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21" name="Text Placeholder 8">
            <a:extLst>
              <a:ext uri="{FF2B5EF4-FFF2-40B4-BE49-F238E27FC236}">
                <a16:creationId xmlns:a16="http://schemas.microsoft.com/office/drawing/2014/main" id="{04479580-C1B1-4B70-875C-70152944FD5E}"/>
              </a:ext>
            </a:extLst>
          </p:cNvPr>
          <p:cNvSpPr>
            <a:spLocks noGrp="1"/>
          </p:cNvSpPr>
          <p:nvPr>
            <p:ph type="body" sz="quarter" idx="17" hasCustomPrompt="1"/>
          </p:nvPr>
        </p:nvSpPr>
        <p:spPr>
          <a:xfrm>
            <a:off x="2284355" y="4687178"/>
            <a:ext cx="1598515" cy="1681163"/>
          </a:xfrm>
        </p:spPr>
        <p:txBody>
          <a:bodyPr>
            <a:noAutofit/>
          </a:bodyPr>
          <a:lstStyle>
            <a:lvl1pPr marL="0" indent="0">
              <a:buNone/>
              <a:defRPr sz="15500" b="1">
                <a:solidFill>
                  <a:schemeClr val="tx1"/>
                </a:solidFill>
              </a:defRPr>
            </a:lvl1pPr>
          </a:lstStyle>
          <a:p>
            <a:pPr lvl="0"/>
            <a:r>
              <a:rPr lang="en-US"/>
              <a:t>M</a:t>
            </a:r>
          </a:p>
        </p:txBody>
      </p:sp>
      <p:sp>
        <p:nvSpPr>
          <p:cNvPr id="18" name="Text Placeholder 8">
            <a:extLst>
              <a:ext uri="{FF2B5EF4-FFF2-40B4-BE49-F238E27FC236}">
                <a16:creationId xmlns:a16="http://schemas.microsoft.com/office/drawing/2014/main" id="{1323CA5D-7F88-4E2C-B2E1-D03E010724BC}"/>
              </a:ext>
            </a:extLst>
          </p:cNvPr>
          <p:cNvSpPr>
            <a:spLocks noGrp="1"/>
          </p:cNvSpPr>
          <p:nvPr>
            <p:ph type="body" sz="quarter" idx="15" hasCustomPrompt="1"/>
          </p:nvPr>
        </p:nvSpPr>
        <p:spPr>
          <a:xfrm>
            <a:off x="3440172" y="1726672"/>
            <a:ext cx="1253665" cy="1681163"/>
          </a:xfrm>
        </p:spPr>
        <p:txBody>
          <a:bodyPr>
            <a:noAutofit/>
          </a:bodyPr>
          <a:lstStyle>
            <a:lvl1pPr marL="0" indent="0">
              <a:buNone/>
              <a:defRPr sz="15500" b="1">
                <a:solidFill>
                  <a:schemeClr val="tx1"/>
                </a:solidFill>
              </a:defRPr>
            </a:lvl1pPr>
          </a:lstStyle>
          <a:p>
            <a:pPr lvl="0"/>
            <a:r>
              <a:rPr lang="en-US" dirty="0"/>
              <a:t>T</a:t>
            </a:r>
          </a:p>
        </p:txBody>
      </p:sp>
      <p:sp>
        <p:nvSpPr>
          <p:cNvPr id="9" name="Text Placeholder 8">
            <a:extLst>
              <a:ext uri="{FF2B5EF4-FFF2-40B4-BE49-F238E27FC236}">
                <a16:creationId xmlns:a16="http://schemas.microsoft.com/office/drawing/2014/main" id="{2FDFF095-F8DE-447E-A83F-BD55BD03BEBB}"/>
              </a:ext>
            </a:extLst>
          </p:cNvPr>
          <p:cNvSpPr>
            <a:spLocks noGrp="1"/>
          </p:cNvSpPr>
          <p:nvPr>
            <p:ph type="body" sz="quarter" idx="14" hasCustomPrompt="1"/>
          </p:nvPr>
        </p:nvSpPr>
        <p:spPr>
          <a:xfrm>
            <a:off x="1903189" y="71740"/>
            <a:ext cx="1253665" cy="1681163"/>
          </a:xfrm>
        </p:spPr>
        <p:txBody>
          <a:bodyPr>
            <a:noAutofit/>
          </a:bodyPr>
          <a:lstStyle>
            <a:lvl1pPr marL="0" indent="0">
              <a:buNone/>
              <a:defRPr sz="15500" b="1">
                <a:solidFill>
                  <a:schemeClr val="tx1"/>
                </a:solidFill>
              </a:defRPr>
            </a:lvl1pPr>
          </a:lstStyle>
          <a:p>
            <a:pPr lvl="0"/>
            <a:r>
              <a:rPr lang="en-US"/>
              <a:t>S</a:t>
            </a:r>
          </a:p>
        </p:txBody>
      </p:sp>
      <p:sp>
        <p:nvSpPr>
          <p:cNvPr id="20" name="Text Placeholder 8">
            <a:extLst>
              <a:ext uri="{FF2B5EF4-FFF2-40B4-BE49-F238E27FC236}">
                <a16:creationId xmlns:a16="http://schemas.microsoft.com/office/drawing/2014/main" id="{FA2755C1-A0B6-448A-BE5D-4B492BB7BBE6}"/>
              </a:ext>
            </a:extLst>
          </p:cNvPr>
          <p:cNvSpPr>
            <a:spLocks noGrp="1"/>
          </p:cNvSpPr>
          <p:nvPr>
            <p:ph type="body" sz="quarter" idx="16" hasCustomPrompt="1"/>
          </p:nvPr>
        </p:nvSpPr>
        <p:spPr>
          <a:xfrm>
            <a:off x="629693" y="2858632"/>
            <a:ext cx="1253665" cy="1681163"/>
          </a:xfrm>
        </p:spPr>
        <p:txBody>
          <a:bodyPr>
            <a:noAutofit/>
          </a:bodyPr>
          <a:lstStyle>
            <a:lvl1pPr marL="0" indent="0">
              <a:buNone/>
              <a:defRPr sz="15500" b="1">
                <a:solidFill>
                  <a:schemeClr val="tx1"/>
                </a:solidFill>
              </a:defRPr>
            </a:lvl1pPr>
          </a:lstStyle>
          <a:p>
            <a:pPr lvl="0"/>
            <a:r>
              <a:rPr lang="en-US"/>
              <a:t>E</a:t>
            </a:r>
          </a:p>
        </p:txBody>
      </p:sp>
      <p:sp>
        <p:nvSpPr>
          <p:cNvPr id="2" name="Title 1">
            <a:extLst>
              <a:ext uri="{FF2B5EF4-FFF2-40B4-BE49-F238E27FC236}">
                <a16:creationId xmlns:a16="http://schemas.microsoft.com/office/drawing/2014/main" id="{A87F3357-BDC3-43CE-89C0-05F5AB973376}"/>
              </a:ext>
            </a:extLst>
          </p:cNvPr>
          <p:cNvSpPr>
            <a:spLocks noGrp="1"/>
          </p:cNvSpPr>
          <p:nvPr>
            <p:ph type="ctrTitle" hasCustomPrompt="1"/>
          </p:nvPr>
        </p:nvSpPr>
        <p:spPr>
          <a:xfrm>
            <a:off x="2373216" y="3667946"/>
            <a:ext cx="9285382" cy="1277857"/>
          </a:xfrm>
        </p:spPr>
        <p:txBody>
          <a:bodyPr anchor="ctr"/>
          <a:lstStyle>
            <a:lvl1pPr algn="l">
              <a:defRPr sz="6000" cap="all" baseline="0"/>
            </a:lvl1pPr>
          </a:lstStyle>
          <a:p>
            <a:r>
              <a:rPr lang="en-US" dirty="0"/>
              <a:t>Click to edit title</a:t>
            </a:r>
          </a:p>
        </p:txBody>
      </p:sp>
      <p:sp>
        <p:nvSpPr>
          <p:cNvPr id="3" name="Subtitle 2">
            <a:extLst>
              <a:ext uri="{FF2B5EF4-FFF2-40B4-BE49-F238E27FC236}">
                <a16:creationId xmlns:a16="http://schemas.microsoft.com/office/drawing/2014/main" id="{C0EFD7F6-12F1-44A8-B26F-82773993F165}"/>
              </a:ext>
            </a:extLst>
          </p:cNvPr>
          <p:cNvSpPr>
            <a:spLocks noGrp="1"/>
          </p:cNvSpPr>
          <p:nvPr>
            <p:ph type="subTitle" idx="1" hasCustomPrompt="1"/>
          </p:nvPr>
        </p:nvSpPr>
        <p:spPr>
          <a:xfrm>
            <a:off x="7970418" y="5325276"/>
            <a:ext cx="3677297" cy="682094"/>
          </a:xfrm>
        </p:spPr>
        <p:txBody>
          <a:bodyPr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p>
        </p:txBody>
      </p:sp>
      <p:cxnSp>
        <p:nvCxnSpPr>
          <p:cNvPr id="23" name="Straight Connector 22">
            <a:extLst>
              <a:ext uri="{FF2B5EF4-FFF2-40B4-BE49-F238E27FC236}">
                <a16:creationId xmlns:a16="http://schemas.microsoft.com/office/drawing/2014/main" id="{BE5B50AA-4BAC-4997-B444-E281DECD0DB4}"/>
              </a:ext>
            </a:extLst>
          </p:cNvPr>
          <p:cNvCxnSpPr>
            <a:cxnSpLocks/>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DEC412-0EF3-4D93-AF25-A2D2F5A5093A}"/>
              </a:ext>
            </a:extLst>
          </p:cNvPr>
          <p:cNvCxnSpPr>
            <a:cxnSpLocks/>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2836A9-D1F4-4562-B95F-B7BF8F4713B5}"/>
              </a:ext>
            </a:extLst>
          </p:cNvPr>
          <p:cNvCxnSpPr>
            <a:cxnSpLocks/>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836124"/>
      </p:ext>
    </p:extLst>
  </p:cSld>
  <p:clrMapOvr>
    <a:masterClrMapping/>
  </p:clrMapOvr>
  <p:extLst>
    <p:ext uri="{DCECCB84-F9BA-43D5-87BE-67443E8EF086}">
      <p15:sldGuideLst xmlns:p15="http://schemas.microsoft.com/office/powerpoint/2012/main">
        <p15:guide id="1" pos="15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with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EDF1B-BFF2-495C-B3B8-4EE6F48140F0}"/>
              </a:ext>
            </a:extLst>
          </p:cNvPr>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29F2809-C0D4-4624-9BF4-7A5A02FC6504}"/>
              </a:ext>
            </a:extLst>
          </p:cNvPr>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A38AFF1-A7FF-4F75-9E57-C1827806B34E}"/>
              </a:ext>
            </a:extLst>
          </p:cNvPr>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dirty="0"/>
              <a:t>Title 1</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2</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3</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Date Placeholder 2">
            <a:extLst>
              <a:ext uri="{FF2B5EF4-FFF2-40B4-BE49-F238E27FC236}">
                <a16:creationId xmlns:a16="http://schemas.microsoft.com/office/drawing/2014/main" id="{7EDA1598-95B9-4907-B9B9-46A0B9ACC8DA}"/>
              </a:ext>
            </a:extLst>
          </p:cNvPr>
          <p:cNvSpPr>
            <a:spLocks noGrp="1"/>
          </p:cNvSpPr>
          <p:nvPr>
            <p:ph type="dt" sz="half" idx="20"/>
          </p:nvPr>
        </p:nvSpPr>
        <p:spPr>
          <a:xfrm>
            <a:off x="838200" y="6356350"/>
            <a:ext cx="2743200" cy="365125"/>
          </a:xfrm>
        </p:spPr>
        <p:txBody>
          <a:bodyPr/>
          <a:lstStyle/>
          <a:p>
            <a:endParaRPr lang="en-US" dirty="0"/>
          </a:p>
        </p:txBody>
      </p:sp>
      <p:sp>
        <p:nvSpPr>
          <p:cNvPr id="19" name="Footer Placeholder 3">
            <a:extLst>
              <a:ext uri="{FF2B5EF4-FFF2-40B4-BE49-F238E27FC236}">
                <a16:creationId xmlns:a16="http://schemas.microsoft.com/office/drawing/2014/main" id="{63AF9C34-CC92-4EDC-9D5F-1FABCEB87400}"/>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0" name="Slide Number Placeholder 4">
            <a:extLst>
              <a:ext uri="{FF2B5EF4-FFF2-40B4-BE49-F238E27FC236}">
                <a16:creationId xmlns:a16="http://schemas.microsoft.com/office/drawing/2014/main" id="{EAEA54FD-376F-4285-9684-F9DFDE0B472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036775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E">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3744A1FD-A0F1-401C-BB06-4ACCF6AA058F}"/>
              </a:ext>
            </a:extLst>
          </p:cNvPr>
          <p:cNvSpPr/>
          <p:nvPr userDrawn="1"/>
        </p:nvSpPr>
        <p:spPr>
          <a:xfrm>
            <a:off x="0" y="2"/>
            <a:ext cx="5288281" cy="6858001"/>
          </a:xfrm>
          <a:custGeom>
            <a:avLst/>
            <a:gdLst>
              <a:gd name="connsiteX0" fmla="*/ 0 w 5288281"/>
              <a:gd name="connsiteY0" fmla="*/ 0 h 6858001"/>
              <a:gd name="connsiteX1" fmla="*/ 1707378 w 5288281"/>
              <a:gd name="connsiteY1" fmla="*/ 0 h 6858001"/>
              <a:gd name="connsiteX2" fmla="*/ 1707378 w 5288281"/>
              <a:gd name="connsiteY2" fmla="*/ 1511096 h 6858001"/>
              <a:gd name="connsiteX3" fmla="*/ 5288281 w 5288281"/>
              <a:gd name="connsiteY3" fmla="*/ 1511096 h 6858001"/>
              <a:gd name="connsiteX4" fmla="*/ 5288281 w 5288281"/>
              <a:gd name="connsiteY4" fmla="*/ 3253159 h 6858001"/>
              <a:gd name="connsiteX5" fmla="*/ 1707378 w 5288281"/>
              <a:gd name="connsiteY5" fmla="*/ 3253159 h 6858001"/>
              <a:gd name="connsiteX6" fmla="*/ 1707378 w 5288281"/>
              <a:gd name="connsiteY6" fmla="*/ 5115860 h 6858001"/>
              <a:gd name="connsiteX7" fmla="*/ 5272034 w 5288281"/>
              <a:gd name="connsiteY7" fmla="*/ 5115860 h 6858001"/>
              <a:gd name="connsiteX8" fmla="*/ 5272034 w 5288281"/>
              <a:gd name="connsiteY8" fmla="*/ 6858001 h 6858001"/>
              <a:gd name="connsiteX9" fmla="*/ 0 w 5288281"/>
              <a:gd name="connsiteY9" fmla="*/ 6858001 h 6858001"/>
              <a:gd name="connsiteX10" fmla="*/ 0 w 5288281"/>
              <a:gd name="connsiteY10"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281" h="6858001">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8001"/>
                </a:lnTo>
                <a:lnTo>
                  <a:pt x="0" y="6858001"/>
                </a:lnTo>
                <a:lnTo>
                  <a:pt x="0"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5899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69174"/>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1206"/>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dirty="0"/>
              <a:t>1/7/20XX</a:t>
            </a:r>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1561310622"/>
      </p:ext>
    </p:extLst>
  </p:cSld>
  <p:clrMapOvr>
    <a:masterClrMapping/>
  </p:clrMapOvr>
  <p:extLst>
    <p:ext uri="{DCECCB84-F9BA-43D5-87BE-67443E8EF086}">
      <p15:sldGuideLst xmlns:p15="http://schemas.microsoft.com/office/powerpoint/2012/main">
        <p15:guide id="1" orient="horz" pos="20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pic 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BFD526-F385-422D-A7A7-BCE72D8141B2}"/>
              </a:ext>
            </a:extLst>
          </p:cNvPr>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7423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74889"/>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6921"/>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dirty="0"/>
              <a:t>1/7/20XX</a:t>
            </a:r>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1290837"/>
      </p:ext>
    </p:extLst>
  </p:cSld>
  <p:clrMapOvr>
    <a:masterClrMapping/>
  </p:clrMapOvr>
  <p:extLst>
    <p:ext uri="{DCECCB84-F9BA-43D5-87BE-67443E8EF086}">
      <p15:sldGuideLst xmlns:p15="http://schemas.microsoft.com/office/powerpoint/2012/main">
        <p15:guide id="1" orient="horz" pos="20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3348445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calin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157335" y="182200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157335" y="216748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7080795" y="333998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7080795" y="368546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6231710" y="485796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6231710" y="520344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Arrow Connector 6">
            <a:extLst>
              <a:ext uri="{FF2B5EF4-FFF2-40B4-BE49-F238E27FC236}">
                <a16:creationId xmlns:a16="http://schemas.microsoft.com/office/drawing/2014/main" id="{274844B5-3E4A-4209-AD6C-31EB9B57D62E}"/>
              </a:ext>
            </a:extLst>
          </p:cNvPr>
          <p:cNvCxnSpPr>
            <a:cxnSpLocks/>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519057B-4248-4880-A89E-5DCBBB157285}"/>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97601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7A5A-4225-417D-92C6-1C9A16E37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9B9BA8EE-BF3B-4E61-9241-4BC605B36525}"/>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340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11C53D-85FC-41D8-9A69-F4734072CC48}"/>
              </a:ext>
            </a:extLst>
          </p:cNvPr>
          <p:cNvSpPr>
            <a:spLocks noGrp="1"/>
          </p:cNvSpPr>
          <p:nvPr>
            <p:ph type="body" idx="1"/>
          </p:nvPr>
        </p:nvSpPr>
        <p:spPr>
          <a:xfrm>
            <a:off x="1034142" y="2046288"/>
            <a:ext cx="5544458"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446CE-03E2-409B-B8EF-7C188C1E68CD}"/>
              </a:ext>
            </a:extLst>
          </p:cNvPr>
          <p:cNvSpPr>
            <a:spLocks noGrp="1"/>
          </p:cNvSpPr>
          <p:nvPr>
            <p:ph sz="half" idx="2"/>
          </p:nvPr>
        </p:nvSpPr>
        <p:spPr>
          <a:xfrm>
            <a:off x="1034142" y="3162300"/>
            <a:ext cx="5544458"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F4FC59-2ADF-4A3F-BBF9-07FF022209A3}"/>
              </a:ext>
            </a:extLst>
          </p:cNvPr>
          <p:cNvSpPr>
            <a:spLocks noGrp="1"/>
          </p:cNvSpPr>
          <p:nvPr>
            <p:ph type="body" sz="quarter" idx="3"/>
          </p:nvPr>
        </p:nvSpPr>
        <p:spPr>
          <a:xfrm>
            <a:off x="7240588" y="2046288"/>
            <a:ext cx="4114800"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6" name="Content Placeholder 5">
            <a:extLst>
              <a:ext uri="{FF2B5EF4-FFF2-40B4-BE49-F238E27FC236}">
                <a16:creationId xmlns:a16="http://schemas.microsoft.com/office/drawing/2014/main" id="{447F889E-7C42-4396-AEE8-7B337AFAF1E4}"/>
              </a:ext>
            </a:extLst>
          </p:cNvPr>
          <p:cNvSpPr>
            <a:spLocks noGrp="1"/>
          </p:cNvSpPr>
          <p:nvPr>
            <p:ph sz="quarter" idx="4"/>
          </p:nvPr>
        </p:nvSpPr>
        <p:spPr>
          <a:xfrm>
            <a:off x="7240588" y="3162300"/>
            <a:ext cx="4114800"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3D57D1-26E8-4CE2-AAA6-482AA55FCF3C}"/>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C24918E-7FEA-4406-B5C4-9CA22363D48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6015B8D0-7EB3-42DC-AD4D-51B34268A06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2FF7DCBA-487E-4B33-BB90-0DADF952CACF}"/>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2" name="Straight Connector 11">
            <a:extLst>
              <a:ext uri="{FF2B5EF4-FFF2-40B4-BE49-F238E27FC236}">
                <a16:creationId xmlns:a16="http://schemas.microsoft.com/office/drawing/2014/main" id="{5679E440-088D-4C5E-AE96-53292A60A147}"/>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51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5" name="Text Placeholder 10">
            <a:extLst>
              <a:ext uri="{FF2B5EF4-FFF2-40B4-BE49-F238E27FC236}">
                <a16:creationId xmlns:a16="http://schemas.microsoft.com/office/drawing/2014/main" id="{0725E520-0935-477C-B878-46FB86CBC8FA}"/>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cap="all" baseline="0">
                <a:solidFill>
                  <a:schemeClr val="tx1">
                    <a:lumMod val="75000"/>
                    <a:lumOff val="25000"/>
                  </a:schemeClr>
                </a:solidFill>
                <a:latin typeface="+mj-lt"/>
              </a:defRPr>
            </a:lvl1pPr>
          </a:lstStyle>
          <a:p>
            <a:pPr lvl="0"/>
            <a:r>
              <a:rPr lang="en-US"/>
              <a:t>Year</a:t>
            </a:r>
            <a:endParaRPr lang="en-ZA"/>
          </a:p>
        </p:txBody>
      </p:sp>
      <p:sp>
        <p:nvSpPr>
          <p:cNvPr id="66" name="Text Placeholder 10">
            <a:extLst>
              <a:ext uri="{FF2B5EF4-FFF2-40B4-BE49-F238E27FC236}">
                <a16:creationId xmlns:a16="http://schemas.microsoft.com/office/drawing/2014/main" id="{0BAB839B-C0B3-49D9-93B1-5D3191927333}"/>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67" name="Text Placeholder 10">
            <a:extLst>
              <a:ext uri="{FF2B5EF4-FFF2-40B4-BE49-F238E27FC236}">
                <a16:creationId xmlns:a16="http://schemas.microsoft.com/office/drawing/2014/main" id="{F2891C81-643F-4485-8878-D983E6985178}"/>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68" name="Text Placeholder 10">
            <a:extLst>
              <a:ext uri="{FF2B5EF4-FFF2-40B4-BE49-F238E27FC236}">
                <a16:creationId xmlns:a16="http://schemas.microsoft.com/office/drawing/2014/main" id="{E53DAE78-3159-4EB0-A438-9144A5933AF2}"/>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69" name="Text Placeholder 10">
            <a:extLst>
              <a:ext uri="{FF2B5EF4-FFF2-40B4-BE49-F238E27FC236}">
                <a16:creationId xmlns:a16="http://schemas.microsoft.com/office/drawing/2014/main" id="{BA1CD986-472B-4D31-8623-F00075A77C8E}"/>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0" name="Text Placeholder 10">
            <a:extLst>
              <a:ext uri="{FF2B5EF4-FFF2-40B4-BE49-F238E27FC236}">
                <a16:creationId xmlns:a16="http://schemas.microsoft.com/office/drawing/2014/main" id="{82A9BEA6-0392-4EE3-96F2-A3F13734A96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cap="all" baseline="0">
                <a:solidFill>
                  <a:schemeClr val="tx1">
                    <a:lumMod val="75000"/>
                    <a:lumOff val="25000"/>
                  </a:schemeClr>
                </a:solidFill>
                <a:latin typeface="+mj-lt"/>
              </a:defRPr>
            </a:lvl1pPr>
          </a:lstStyle>
          <a:p>
            <a:pPr lvl="0"/>
            <a:r>
              <a:rPr lang="en-US"/>
              <a:t>Year</a:t>
            </a:r>
            <a:endParaRPr lang="en-ZA"/>
          </a:p>
        </p:txBody>
      </p:sp>
      <p:sp>
        <p:nvSpPr>
          <p:cNvPr id="71" name="Text Placeholder 10">
            <a:extLst>
              <a:ext uri="{FF2B5EF4-FFF2-40B4-BE49-F238E27FC236}">
                <a16:creationId xmlns:a16="http://schemas.microsoft.com/office/drawing/2014/main" id="{9619E248-6E4E-465E-81BF-9E47CC80A990}"/>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2" name="Text Placeholder 10">
            <a:extLst>
              <a:ext uri="{FF2B5EF4-FFF2-40B4-BE49-F238E27FC236}">
                <a16:creationId xmlns:a16="http://schemas.microsoft.com/office/drawing/2014/main" id="{13DAD327-1BD3-4303-8DAD-ECA2C3542529}"/>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3" name="Text Placeholder 10">
            <a:extLst>
              <a:ext uri="{FF2B5EF4-FFF2-40B4-BE49-F238E27FC236}">
                <a16:creationId xmlns:a16="http://schemas.microsoft.com/office/drawing/2014/main" id="{275CD065-10DF-4ACE-837B-F9FB8B6AD928}"/>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4" name="Text Placeholder 10">
            <a:extLst>
              <a:ext uri="{FF2B5EF4-FFF2-40B4-BE49-F238E27FC236}">
                <a16:creationId xmlns:a16="http://schemas.microsoft.com/office/drawing/2014/main" id="{E3C25243-C679-4438-8E70-46CE24EA385F}"/>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5" name="Text Placeholder 10">
            <a:extLst>
              <a:ext uri="{FF2B5EF4-FFF2-40B4-BE49-F238E27FC236}">
                <a16:creationId xmlns:a16="http://schemas.microsoft.com/office/drawing/2014/main" id="{0D77C9D6-55CB-4EED-B1C7-E4E4E8A297B5}"/>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6" name="Text Placeholder 10">
            <a:extLst>
              <a:ext uri="{FF2B5EF4-FFF2-40B4-BE49-F238E27FC236}">
                <a16:creationId xmlns:a16="http://schemas.microsoft.com/office/drawing/2014/main" id="{23C3DEA6-1FC3-4355-B3E0-2D3F7A759D71}"/>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7" name="Text Placeholder 10">
            <a:extLst>
              <a:ext uri="{FF2B5EF4-FFF2-40B4-BE49-F238E27FC236}">
                <a16:creationId xmlns:a16="http://schemas.microsoft.com/office/drawing/2014/main" id="{DC97B6D5-E938-4B4E-A34E-CF67AAEA3FAF}"/>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8" name="Text Placeholder 10">
            <a:extLst>
              <a:ext uri="{FF2B5EF4-FFF2-40B4-BE49-F238E27FC236}">
                <a16:creationId xmlns:a16="http://schemas.microsoft.com/office/drawing/2014/main" id="{3D360651-EA9D-47C5-BAFD-1333E46070E0}"/>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79" name="Text Placeholder 10">
            <a:extLst>
              <a:ext uri="{FF2B5EF4-FFF2-40B4-BE49-F238E27FC236}">
                <a16:creationId xmlns:a16="http://schemas.microsoft.com/office/drawing/2014/main" id="{838AC118-56E0-4709-A8EA-479D52BC903A}"/>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0" name="Text Placeholder 10">
            <a:extLst>
              <a:ext uri="{FF2B5EF4-FFF2-40B4-BE49-F238E27FC236}">
                <a16:creationId xmlns:a16="http://schemas.microsoft.com/office/drawing/2014/main" id="{16E09ED2-C095-4765-A070-30FA731D5981}"/>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1" name="Text Placeholder 10">
            <a:extLst>
              <a:ext uri="{FF2B5EF4-FFF2-40B4-BE49-F238E27FC236}">
                <a16:creationId xmlns:a16="http://schemas.microsoft.com/office/drawing/2014/main" id="{E68C63A9-460B-4702-8C01-F7D115E3745F}"/>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2" name="Text Placeholder 10">
            <a:extLst>
              <a:ext uri="{FF2B5EF4-FFF2-40B4-BE49-F238E27FC236}">
                <a16:creationId xmlns:a16="http://schemas.microsoft.com/office/drawing/2014/main" id="{DE41A2AF-2485-44D6-BC1A-EF0FE08B419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3" name="Text Placeholder 10">
            <a:extLst>
              <a:ext uri="{FF2B5EF4-FFF2-40B4-BE49-F238E27FC236}">
                <a16:creationId xmlns:a16="http://schemas.microsoft.com/office/drawing/2014/main" id="{F2B4E330-5CCA-403E-ABED-C16AE1E54CE7}"/>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4" name="Text Placeholder 10">
            <a:extLst>
              <a:ext uri="{FF2B5EF4-FFF2-40B4-BE49-F238E27FC236}">
                <a16:creationId xmlns:a16="http://schemas.microsoft.com/office/drawing/2014/main" id="{14F318D0-C189-42DB-9344-F972B6C318CB}"/>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5" name="Text Placeholder 10">
            <a:extLst>
              <a:ext uri="{FF2B5EF4-FFF2-40B4-BE49-F238E27FC236}">
                <a16:creationId xmlns:a16="http://schemas.microsoft.com/office/drawing/2014/main" id="{2F91040A-FCDF-472E-BD0E-7406A11EADEA}"/>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6" name="Text Placeholder 10">
            <a:extLst>
              <a:ext uri="{FF2B5EF4-FFF2-40B4-BE49-F238E27FC236}">
                <a16:creationId xmlns:a16="http://schemas.microsoft.com/office/drawing/2014/main" id="{822D0DA0-B558-4EDE-A9B5-3251081B124C}"/>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7" name="Text Placeholder 10">
            <a:extLst>
              <a:ext uri="{FF2B5EF4-FFF2-40B4-BE49-F238E27FC236}">
                <a16:creationId xmlns:a16="http://schemas.microsoft.com/office/drawing/2014/main" id="{8E65624D-C451-48FA-8C52-CDDEBFDD4B2E}"/>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8" name="Text Placeholder 10">
            <a:extLst>
              <a:ext uri="{FF2B5EF4-FFF2-40B4-BE49-F238E27FC236}">
                <a16:creationId xmlns:a16="http://schemas.microsoft.com/office/drawing/2014/main" id="{9068217F-B61B-4029-8D4E-C8B9B0D3B2B8}"/>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89" name="Text Placeholder 10">
            <a:extLst>
              <a:ext uri="{FF2B5EF4-FFF2-40B4-BE49-F238E27FC236}">
                <a16:creationId xmlns:a16="http://schemas.microsoft.com/office/drawing/2014/main" id="{3D7BE839-15B9-43C2-89DD-6E7228B9C44C}"/>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90" name="Text Placeholder 10">
            <a:extLst>
              <a:ext uri="{FF2B5EF4-FFF2-40B4-BE49-F238E27FC236}">
                <a16:creationId xmlns:a16="http://schemas.microsoft.com/office/drawing/2014/main" id="{0D6AB60F-6B1F-4691-B503-1F8A0E0FC94D}"/>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cap="all" baseline="0">
                <a:solidFill>
                  <a:schemeClr val="tx1">
                    <a:lumMod val="75000"/>
                    <a:lumOff val="25000"/>
                  </a:schemeClr>
                </a:solidFill>
              </a:defRPr>
            </a:lvl1pPr>
          </a:lstStyle>
          <a:p>
            <a:pPr lvl="0"/>
            <a:r>
              <a:rPr lang="en-US"/>
              <a:t>MM</a:t>
            </a:r>
            <a:endParaRPr lang="en-ZA"/>
          </a:p>
        </p:txBody>
      </p:sp>
      <p:sp>
        <p:nvSpPr>
          <p:cNvPr id="91" name="Rectangle 90">
            <a:extLst>
              <a:ext uri="{FF2B5EF4-FFF2-40B4-BE49-F238E27FC236}">
                <a16:creationId xmlns:a16="http://schemas.microsoft.com/office/drawing/2014/main" id="{6214DEA4-9491-4860-B873-DEB133044C2E}"/>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cap="all" baseline="0" dirty="0">
              <a:solidFill>
                <a:schemeClr val="tx1">
                  <a:lumMod val="75000"/>
                  <a:lumOff val="25000"/>
                </a:schemeClr>
              </a:solidFill>
            </a:endParaRPr>
          </a:p>
        </p:txBody>
      </p:sp>
      <p:sp>
        <p:nvSpPr>
          <p:cNvPr id="92" name="Title 1">
            <a:extLst>
              <a:ext uri="{FF2B5EF4-FFF2-40B4-BE49-F238E27FC236}">
                <a16:creationId xmlns:a16="http://schemas.microsoft.com/office/drawing/2014/main" id="{6B0A9777-9F2B-4D49-82F8-F78F1057BA7B}"/>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2" name="Date Placeholder 15">
            <a:extLst>
              <a:ext uri="{FF2B5EF4-FFF2-40B4-BE49-F238E27FC236}">
                <a16:creationId xmlns:a16="http://schemas.microsoft.com/office/drawing/2014/main" id="{9D17B4D8-1988-4798-ADA9-09A3697041F1}"/>
              </a:ext>
            </a:extLst>
          </p:cNvPr>
          <p:cNvSpPr>
            <a:spLocks noGrp="1"/>
          </p:cNvSpPr>
          <p:nvPr>
            <p:ph type="dt" sz="half" idx="10"/>
          </p:nvPr>
        </p:nvSpPr>
        <p:spPr>
          <a:xfrm>
            <a:off x="838200" y="6356350"/>
            <a:ext cx="2743200" cy="365125"/>
          </a:xfrm>
        </p:spPr>
        <p:txBody>
          <a:bodyPr/>
          <a:lstStyle/>
          <a:p>
            <a:r>
              <a:rPr lang="en-US" dirty="0"/>
              <a:t>1/7/20XX</a:t>
            </a:r>
          </a:p>
        </p:txBody>
      </p:sp>
      <p:sp>
        <p:nvSpPr>
          <p:cNvPr id="33" name="Footer Placeholder 16">
            <a:extLst>
              <a:ext uri="{FF2B5EF4-FFF2-40B4-BE49-F238E27FC236}">
                <a16:creationId xmlns:a16="http://schemas.microsoft.com/office/drawing/2014/main" id="{94BE7131-2BFE-4B6C-9526-604DC5F9CFA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34" name="Slide Number Placeholder 17">
            <a:extLst>
              <a:ext uri="{FF2B5EF4-FFF2-40B4-BE49-F238E27FC236}">
                <a16:creationId xmlns:a16="http://schemas.microsoft.com/office/drawing/2014/main" id="{BCA841AE-6983-4830-ADB8-C8A6CE7CE502}"/>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1490089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34142" y="1850572"/>
            <a:ext cx="10134601" cy="4093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1034142" y="670094"/>
            <a:ext cx="10134601"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416206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1141151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781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88E0AC7A-AA85-427E-8B83-AEEF229EDA41}"/>
              </a:ext>
            </a:extLst>
          </p:cNvPr>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3" name="Picture Placeholder 62">
            <a:extLst>
              <a:ext uri="{FF2B5EF4-FFF2-40B4-BE49-F238E27FC236}">
                <a16:creationId xmlns:a16="http://schemas.microsoft.com/office/drawing/2014/main" id="{E6437AD1-FE22-40AE-8BB8-8B8B9C5770F8}"/>
              </a:ext>
            </a:extLst>
          </p:cNvPr>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0" name="Picture Placeholder 59">
            <a:extLst>
              <a:ext uri="{FF2B5EF4-FFF2-40B4-BE49-F238E27FC236}">
                <a16:creationId xmlns:a16="http://schemas.microsoft.com/office/drawing/2014/main" id="{97978D8E-FCD0-4E7C-BD0B-F2F47BA1B2D5}"/>
              </a:ext>
            </a:extLst>
          </p:cNvPr>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5" name="Picture Placeholder 54">
            <a:extLst>
              <a:ext uri="{FF2B5EF4-FFF2-40B4-BE49-F238E27FC236}">
                <a16:creationId xmlns:a16="http://schemas.microsoft.com/office/drawing/2014/main" id="{83197EDA-7F24-4C0A-B859-34173E066FC8}"/>
              </a:ext>
            </a:extLst>
          </p:cNvPr>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D5CFC424-FDBC-4BD5-B5FB-E2C7B5DE6006}"/>
              </a:ext>
            </a:extLst>
          </p:cNvPr>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B2475369-85E0-474D-9454-6911B2BB54D5}"/>
              </a:ext>
            </a:extLst>
          </p:cNvPr>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9231E13B-CD8C-48FC-A6DB-E87F08B46287}"/>
              </a:ext>
            </a:extLst>
          </p:cNvPr>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9A7D62AC-CCFA-44C3-98ED-F750B562B964}"/>
              </a:ext>
            </a:extLst>
          </p:cNvPr>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0" y="2325820"/>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409" y="2586626"/>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7" name="Text Placeholder 15">
            <a:extLst>
              <a:ext uri="{FF2B5EF4-FFF2-40B4-BE49-F238E27FC236}">
                <a16:creationId xmlns:a16="http://schemas.microsoft.com/office/drawing/2014/main" id="{F3625817-ADC5-402C-BF70-E72E180EA94F}"/>
              </a:ext>
            </a:extLst>
          </p:cNvPr>
          <p:cNvSpPr>
            <a:spLocks noGrp="1"/>
          </p:cNvSpPr>
          <p:nvPr>
            <p:ph type="body" sz="quarter" idx="39" hasCustomPrompt="1"/>
          </p:nvPr>
        </p:nvSpPr>
        <p:spPr>
          <a:xfrm>
            <a:off x="3429000"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68" name="Text Placeholder 18">
            <a:extLst>
              <a:ext uri="{FF2B5EF4-FFF2-40B4-BE49-F238E27FC236}">
                <a16:creationId xmlns:a16="http://schemas.microsoft.com/office/drawing/2014/main" id="{1CD742BF-928E-4F96-A707-0762F7415A8F}"/>
              </a:ext>
            </a:extLst>
          </p:cNvPr>
          <p:cNvSpPr>
            <a:spLocks noGrp="1"/>
          </p:cNvSpPr>
          <p:nvPr>
            <p:ph type="body" sz="quarter" idx="40" hasCustomPrompt="1"/>
          </p:nvPr>
        </p:nvSpPr>
        <p:spPr>
          <a:xfrm>
            <a:off x="3429005"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9" name="Text Placeholder 15">
            <a:extLst>
              <a:ext uri="{FF2B5EF4-FFF2-40B4-BE49-F238E27FC236}">
                <a16:creationId xmlns:a16="http://schemas.microsoft.com/office/drawing/2014/main" id="{F63CF451-68B6-4006-B393-3926AD5577FC}"/>
              </a:ext>
            </a:extLst>
          </p:cNvPr>
          <p:cNvSpPr>
            <a:spLocks noGrp="1"/>
          </p:cNvSpPr>
          <p:nvPr>
            <p:ph type="body" sz="quarter" idx="41" hasCustomPrompt="1"/>
          </p:nvPr>
        </p:nvSpPr>
        <p:spPr>
          <a:xfrm>
            <a:off x="6395597"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0" name="Text Placeholder 18">
            <a:extLst>
              <a:ext uri="{FF2B5EF4-FFF2-40B4-BE49-F238E27FC236}">
                <a16:creationId xmlns:a16="http://schemas.microsoft.com/office/drawing/2014/main" id="{0812886F-184C-40A8-A729-8B4B49268797}"/>
              </a:ext>
            </a:extLst>
          </p:cNvPr>
          <p:cNvSpPr>
            <a:spLocks noGrp="1"/>
          </p:cNvSpPr>
          <p:nvPr>
            <p:ph type="body" sz="quarter" idx="42" hasCustomPrompt="1"/>
          </p:nvPr>
        </p:nvSpPr>
        <p:spPr>
          <a:xfrm>
            <a:off x="6395602"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1" name="Text Placeholder 15">
            <a:extLst>
              <a:ext uri="{FF2B5EF4-FFF2-40B4-BE49-F238E27FC236}">
                <a16:creationId xmlns:a16="http://schemas.microsoft.com/office/drawing/2014/main" id="{227745AB-F0A1-4D69-B3E7-1E05EC5A83C9}"/>
              </a:ext>
            </a:extLst>
          </p:cNvPr>
          <p:cNvSpPr>
            <a:spLocks noGrp="1"/>
          </p:cNvSpPr>
          <p:nvPr>
            <p:ph type="body" sz="quarter" idx="43" hasCustomPrompt="1"/>
          </p:nvPr>
        </p:nvSpPr>
        <p:spPr>
          <a:xfrm>
            <a:off x="9371508"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2" name="Text Placeholder 18">
            <a:extLst>
              <a:ext uri="{FF2B5EF4-FFF2-40B4-BE49-F238E27FC236}">
                <a16:creationId xmlns:a16="http://schemas.microsoft.com/office/drawing/2014/main" id="{FA1D1660-FDA5-41B8-9EE3-ADA0E15F0CD7}"/>
              </a:ext>
            </a:extLst>
          </p:cNvPr>
          <p:cNvSpPr>
            <a:spLocks noGrp="1"/>
          </p:cNvSpPr>
          <p:nvPr>
            <p:ph type="body" sz="quarter" idx="44" hasCustomPrompt="1"/>
          </p:nvPr>
        </p:nvSpPr>
        <p:spPr>
          <a:xfrm>
            <a:off x="9371513"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3" name="Text Placeholder 15">
            <a:extLst>
              <a:ext uri="{FF2B5EF4-FFF2-40B4-BE49-F238E27FC236}">
                <a16:creationId xmlns:a16="http://schemas.microsoft.com/office/drawing/2014/main" id="{40B672B5-5EF2-428E-8952-03BB5F47FB44}"/>
              </a:ext>
            </a:extLst>
          </p:cNvPr>
          <p:cNvSpPr>
            <a:spLocks noGrp="1"/>
          </p:cNvSpPr>
          <p:nvPr>
            <p:ph type="body" sz="quarter" idx="45" hasCustomPrompt="1"/>
          </p:nvPr>
        </p:nvSpPr>
        <p:spPr>
          <a:xfrm>
            <a:off x="1483375"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4" name="Text Placeholder 18">
            <a:extLst>
              <a:ext uri="{FF2B5EF4-FFF2-40B4-BE49-F238E27FC236}">
                <a16:creationId xmlns:a16="http://schemas.microsoft.com/office/drawing/2014/main" id="{AAB3392A-4B63-483C-B97B-A962BA72959A}"/>
              </a:ext>
            </a:extLst>
          </p:cNvPr>
          <p:cNvSpPr>
            <a:spLocks noGrp="1"/>
          </p:cNvSpPr>
          <p:nvPr>
            <p:ph type="body" sz="quarter" idx="46" hasCustomPrompt="1"/>
          </p:nvPr>
        </p:nvSpPr>
        <p:spPr>
          <a:xfrm>
            <a:off x="1483380"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5" name="Text Placeholder 15">
            <a:extLst>
              <a:ext uri="{FF2B5EF4-FFF2-40B4-BE49-F238E27FC236}">
                <a16:creationId xmlns:a16="http://schemas.microsoft.com/office/drawing/2014/main" id="{52F154E0-81D0-4ED7-81F5-F2A41F6EE2EA}"/>
              </a:ext>
            </a:extLst>
          </p:cNvPr>
          <p:cNvSpPr>
            <a:spLocks noGrp="1"/>
          </p:cNvSpPr>
          <p:nvPr>
            <p:ph type="body" sz="quarter" idx="47" hasCustomPrompt="1"/>
          </p:nvPr>
        </p:nvSpPr>
        <p:spPr>
          <a:xfrm>
            <a:off x="4457493"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6" name="Text Placeholder 18">
            <a:extLst>
              <a:ext uri="{FF2B5EF4-FFF2-40B4-BE49-F238E27FC236}">
                <a16:creationId xmlns:a16="http://schemas.microsoft.com/office/drawing/2014/main" id="{D57D2666-5AA0-4552-8434-DE134549DA05}"/>
              </a:ext>
            </a:extLst>
          </p:cNvPr>
          <p:cNvSpPr>
            <a:spLocks noGrp="1"/>
          </p:cNvSpPr>
          <p:nvPr>
            <p:ph type="body" sz="quarter" idx="48" hasCustomPrompt="1"/>
          </p:nvPr>
        </p:nvSpPr>
        <p:spPr>
          <a:xfrm>
            <a:off x="4457498"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7" name="Text Placeholder 15">
            <a:extLst>
              <a:ext uri="{FF2B5EF4-FFF2-40B4-BE49-F238E27FC236}">
                <a16:creationId xmlns:a16="http://schemas.microsoft.com/office/drawing/2014/main" id="{7E6E0780-44C2-48C7-99F2-E711D9BFA855}"/>
              </a:ext>
            </a:extLst>
          </p:cNvPr>
          <p:cNvSpPr>
            <a:spLocks noGrp="1"/>
          </p:cNvSpPr>
          <p:nvPr>
            <p:ph type="body" sz="quarter" idx="49" hasCustomPrompt="1"/>
          </p:nvPr>
        </p:nvSpPr>
        <p:spPr>
          <a:xfrm>
            <a:off x="7416963" y="4502202"/>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8" name="Text Placeholder 18">
            <a:extLst>
              <a:ext uri="{FF2B5EF4-FFF2-40B4-BE49-F238E27FC236}">
                <a16:creationId xmlns:a16="http://schemas.microsoft.com/office/drawing/2014/main" id="{41A5DBDC-E19D-4B74-863C-D63A78E49380}"/>
              </a:ext>
            </a:extLst>
          </p:cNvPr>
          <p:cNvSpPr>
            <a:spLocks noGrp="1"/>
          </p:cNvSpPr>
          <p:nvPr>
            <p:ph type="body" sz="quarter" idx="50" hasCustomPrompt="1"/>
          </p:nvPr>
        </p:nvSpPr>
        <p:spPr>
          <a:xfrm>
            <a:off x="7416968" y="4763008"/>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9" name="Text Placeholder 15">
            <a:extLst>
              <a:ext uri="{FF2B5EF4-FFF2-40B4-BE49-F238E27FC236}">
                <a16:creationId xmlns:a16="http://schemas.microsoft.com/office/drawing/2014/main" id="{EEFB1377-2783-49F1-A131-38F4B63B90C4}"/>
              </a:ext>
            </a:extLst>
          </p:cNvPr>
          <p:cNvSpPr>
            <a:spLocks noGrp="1"/>
          </p:cNvSpPr>
          <p:nvPr>
            <p:ph type="body" sz="quarter" idx="51" hasCustomPrompt="1"/>
          </p:nvPr>
        </p:nvSpPr>
        <p:spPr>
          <a:xfrm>
            <a:off x="10376433" y="4527297"/>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80" name="Text Placeholder 18">
            <a:extLst>
              <a:ext uri="{FF2B5EF4-FFF2-40B4-BE49-F238E27FC236}">
                <a16:creationId xmlns:a16="http://schemas.microsoft.com/office/drawing/2014/main" id="{C188F315-95C8-490A-AB31-6B6D7A7A5357}"/>
              </a:ext>
            </a:extLst>
          </p:cNvPr>
          <p:cNvSpPr>
            <a:spLocks noGrp="1"/>
          </p:cNvSpPr>
          <p:nvPr>
            <p:ph type="body" sz="quarter" idx="52" hasCustomPrompt="1"/>
          </p:nvPr>
        </p:nvSpPr>
        <p:spPr>
          <a:xfrm>
            <a:off x="10376438" y="4788103"/>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Tree>
    <p:extLst>
      <p:ext uri="{BB962C8B-B14F-4D97-AF65-F5344CB8AC3E}">
        <p14:creationId xmlns:p14="http://schemas.microsoft.com/office/powerpoint/2010/main" val="10519082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1418097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with pic 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65E2A4-B306-4415-9D4B-9E9F98B043BB}"/>
              </a:ext>
            </a:extLst>
          </p:cNvPr>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7260771" y="4136571"/>
            <a:ext cx="3907972" cy="1883230"/>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a:xfrm>
            <a:off x="838200" y="6356350"/>
            <a:ext cx="1643743" cy="365125"/>
          </a:xfrm>
        </p:spPr>
        <p:txBody>
          <a:bodyPr/>
          <a:lstStyle>
            <a:lvl1pPr algn="ctr">
              <a:defRPr>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a:xfrm>
            <a:off x="4332514" y="6356350"/>
            <a:ext cx="2175532" cy="365125"/>
          </a:xfrm>
        </p:spPr>
        <p:txBody>
          <a:bodyPr/>
          <a:lstStyle>
            <a:lvl1pPr>
              <a:defRPr>
                <a:solidFill>
                  <a:schemeClr val="tx1"/>
                </a:solidFill>
              </a:defRPr>
            </a:lvl1p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72607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178A5C12-53C3-4CC4-AA3B-D3292948C778}"/>
              </a:ext>
            </a:extLst>
          </p:cNvPr>
          <p:cNvCxnSpPr>
            <a:cxnSpLocks/>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62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D230F83A-5E75-4047-ADC0-05151570D70A}"/>
              </a:ext>
            </a:extLst>
          </p:cNvPr>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96FD6FB9-CD68-47AB-A03D-06B72104AF11}"/>
              </a:ext>
            </a:extLst>
          </p:cNvPr>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a:noAutofit/>
          </a:bodyPr>
          <a:lstStyle/>
          <a:p>
            <a:r>
              <a:rPr lang="en-US"/>
              <a:t>Click icon to add picture</a:t>
            </a:r>
            <a:endParaRPr lang="en-US" dirty="0"/>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61307" y="4277953"/>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tx1"/>
                </a:solidFill>
              </a:defRPr>
            </a:lvl1pPr>
          </a:lstStyle>
          <a:p>
            <a:fld id="{B5CEABB6-07DC-46E8-9B57-56EC44A396E5}" type="slidenum">
              <a:rPr lang="en-US" smtClean="0"/>
              <a:pPr/>
              <a:t>‹#›</a:t>
            </a:fld>
            <a:endParaRPr lang="en-US" dirty="0"/>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156823" y="475256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3869713" y="5217644"/>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47" name="Text Placeholder 18">
            <a:extLst>
              <a:ext uri="{FF2B5EF4-FFF2-40B4-BE49-F238E27FC236}">
                <a16:creationId xmlns:a16="http://schemas.microsoft.com/office/drawing/2014/main" id="{AD14F11B-0FDD-41EF-8278-550F37093B15}"/>
              </a:ext>
            </a:extLst>
          </p:cNvPr>
          <p:cNvSpPr>
            <a:spLocks noGrp="1"/>
          </p:cNvSpPr>
          <p:nvPr>
            <p:ph type="body" sz="quarter" idx="29" hasCustomPrompt="1"/>
          </p:nvPr>
        </p:nvSpPr>
        <p:spPr>
          <a:xfrm>
            <a:off x="3580046" y="567320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2" name="Title 1">
            <a:extLst>
              <a:ext uri="{FF2B5EF4-FFF2-40B4-BE49-F238E27FC236}">
                <a16:creationId xmlns:a16="http://schemas.microsoft.com/office/drawing/2014/main" id="{9EB2270B-D707-4103-98F1-E697CEBA718E}"/>
              </a:ext>
            </a:extLst>
          </p:cNvPr>
          <p:cNvSpPr>
            <a:spLocks noGrp="1"/>
          </p:cNvSpPr>
          <p:nvPr>
            <p:ph type="title"/>
          </p:nvPr>
        </p:nvSpPr>
        <p:spPr>
          <a:xfrm>
            <a:off x="48985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12420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pic 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83479E-F517-4F8A-9382-5B73D75104D3}"/>
              </a:ext>
            </a:extLst>
          </p:cNvPr>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0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8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and 3 conten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2B5F8DD-B338-48F8-9DF4-E1A31DFCB5B4}"/>
              </a:ext>
            </a:extLst>
          </p:cNvPr>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a:noAutofit/>
          </a:bodyPr>
          <a:lstStyle/>
          <a:p>
            <a:r>
              <a:rPr lang="en-US"/>
              <a:t>Click icon to add picture</a:t>
            </a:r>
            <a:endParaRPr lang="en-US" dirty="0"/>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144768" y="2069658"/>
            <a:ext cx="5042568" cy="345476"/>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6144768" y="241513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6971633" y="690928"/>
            <a:ext cx="4501910" cy="732282"/>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5300006" y="358763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5300007" y="393311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dirty="0"/>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398264" y="510561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398264" y="545109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Tree>
    <p:extLst>
      <p:ext uri="{BB962C8B-B14F-4D97-AF65-F5344CB8AC3E}">
        <p14:creationId xmlns:p14="http://schemas.microsoft.com/office/powerpoint/2010/main" val="264273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pic 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FFEA6F9E-1C21-4644-8E2A-AD5673EEAD8F}"/>
              </a:ext>
            </a:extLst>
          </p:cNvPr>
          <p:cNvSpPr>
            <a:spLocks noGrp="1"/>
          </p:cNvSpPr>
          <p:nvPr>
            <p:ph type="title"/>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7C1D1C8A-E829-4284-AB95-2DD0C7BAA4C4}"/>
              </a:ext>
            </a:extLst>
          </p:cNvPr>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p>
        </p:txBody>
      </p:sp>
      <p:cxnSp>
        <p:nvCxnSpPr>
          <p:cNvPr id="14" name="Straight Connector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097385"/>
      </p:ext>
    </p:extLst>
  </p:cSld>
  <p:clrMapOvr>
    <a:masterClrMapping/>
  </p:clrMapOvr>
  <p:extLst>
    <p:ext uri="{DCECCB84-F9BA-43D5-87BE-67443E8EF086}">
      <p15:sldGuideLst xmlns:p15="http://schemas.microsoft.com/office/powerpoint/2012/main">
        <p15:guide id="1" orient="horz" pos="2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5404BE-7C49-4381-8FC0-95A496CFB491}"/>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35" name="Text Placeholder 8">
            <a:extLst>
              <a:ext uri="{FF2B5EF4-FFF2-40B4-BE49-F238E27FC236}">
                <a16:creationId xmlns:a16="http://schemas.microsoft.com/office/drawing/2014/main" id="{9B922914-E333-400C-A083-27A44BE79C77}"/>
              </a:ext>
            </a:extLst>
          </p:cNvPr>
          <p:cNvSpPr>
            <a:spLocks noGrp="1"/>
          </p:cNvSpPr>
          <p:nvPr>
            <p:ph type="body" sz="quarter" idx="17" hasCustomPrompt="1"/>
          </p:nvPr>
        </p:nvSpPr>
        <p:spPr>
          <a:xfrm>
            <a:off x="3650085" y="4546575"/>
            <a:ext cx="1500624" cy="1681163"/>
          </a:xfrm>
        </p:spPr>
        <p:txBody>
          <a:bodyPr>
            <a:noAutofit/>
          </a:bodyPr>
          <a:lstStyle>
            <a:lvl1pPr marL="0" indent="0">
              <a:buNone/>
              <a:defRPr sz="15500" b="1">
                <a:solidFill>
                  <a:schemeClr val="tx1"/>
                </a:solidFill>
              </a:defRPr>
            </a:lvl1pPr>
          </a:lstStyle>
          <a:p>
            <a:pPr lvl="0"/>
            <a:r>
              <a:rPr lang="en-US"/>
              <a:t>M</a:t>
            </a:r>
          </a:p>
        </p:txBody>
      </p:sp>
      <p:sp>
        <p:nvSpPr>
          <p:cNvPr id="34" name="Text Placeholder 8">
            <a:extLst>
              <a:ext uri="{FF2B5EF4-FFF2-40B4-BE49-F238E27FC236}">
                <a16:creationId xmlns:a16="http://schemas.microsoft.com/office/drawing/2014/main" id="{486A9052-3614-4622-A421-1D20E5B311A1}"/>
              </a:ext>
            </a:extLst>
          </p:cNvPr>
          <p:cNvSpPr>
            <a:spLocks noGrp="1"/>
          </p:cNvSpPr>
          <p:nvPr>
            <p:ph type="body" sz="quarter" idx="16" hasCustomPrompt="1"/>
          </p:nvPr>
        </p:nvSpPr>
        <p:spPr>
          <a:xfrm>
            <a:off x="2377374" y="2750392"/>
            <a:ext cx="1253665" cy="1681163"/>
          </a:xfrm>
        </p:spPr>
        <p:txBody>
          <a:bodyPr>
            <a:noAutofit/>
          </a:bodyPr>
          <a:lstStyle>
            <a:lvl1pPr marL="0" indent="0">
              <a:buNone/>
              <a:defRPr sz="15500" b="1">
                <a:solidFill>
                  <a:schemeClr val="tx1"/>
                </a:solidFill>
              </a:defRPr>
            </a:lvl1pPr>
          </a:lstStyle>
          <a:p>
            <a:pPr lvl="0"/>
            <a:r>
              <a:rPr lang="en-US"/>
              <a:t>E</a:t>
            </a:r>
          </a:p>
        </p:txBody>
      </p:sp>
      <p:sp>
        <p:nvSpPr>
          <p:cNvPr id="9" name="Text Placeholder 8">
            <a:extLst>
              <a:ext uri="{FF2B5EF4-FFF2-40B4-BE49-F238E27FC236}">
                <a16:creationId xmlns:a16="http://schemas.microsoft.com/office/drawing/2014/main" id="{0F3ADE3E-3D48-4C5D-9FE4-2D7A26315868}"/>
              </a:ext>
            </a:extLst>
          </p:cNvPr>
          <p:cNvSpPr>
            <a:spLocks noGrp="1"/>
          </p:cNvSpPr>
          <p:nvPr>
            <p:ph type="body" sz="quarter" idx="14" hasCustomPrompt="1"/>
          </p:nvPr>
        </p:nvSpPr>
        <p:spPr>
          <a:xfrm>
            <a:off x="442380" y="903514"/>
            <a:ext cx="1253665" cy="1681163"/>
          </a:xfrm>
        </p:spPr>
        <p:txBody>
          <a:bodyPr>
            <a:noAutofit/>
          </a:bodyPr>
          <a:lstStyle>
            <a:lvl1pPr marL="0" indent="0">
              <a:buNone/>
              <a:defRPr sz="15500" b="1">
                <a:solidFill>
                  <a:schemeClr val="tx1"/>
                </a:solidFill>
              </a:defRPr>
            </a:lvl1pPr>
          </a:lstStyle>
          <a:p>
            <a:pPr lvl="0"/>
            <a:r>
              <a:rPr lang="en-US"/>
              <a:t>S</a:t>
            </a:r>
          </a:p>
        </p:txBody>
      </p:sp>
      <p:sp>
        <p:nvSpPr>
          <p:cNvPr id="33" name="Text Placeholder 8">
            <a:extLst>
              <a:ext uri="{FF2B5EF4-FFF2-40B4-BE49-F238E27FC236}">
                <a16:creationId xmlns:a16="http://schemas.microsoft.com/office/drawing/2014/main" id="{9B49215A-DBBC-4C0F-A6A8-DFB2D5464357}"/>
              </a:ext>
            </a:extLst>
          </p:cNvPr>
          <p:cNvSpPr>
            <a:spLocks noGrp="1"/>
          </p:cNvSpPr>
          <p:nvPr>
            <p:ph type="body" sz="quarter" idx="15" hasCustomPrompt="1"/>
          </p:nvPr>
        </p:nvSpPr>
        <p:spPr>
          <a:xfrm>
            <a:off x="2377374" y="897072"/>
            <a:ext cx="1253665" cy="1681163"/>
          </a:xfrm>
        </p:spPr>
        <p:txBody>
          <a:bodyPr>
            <a:noAutofit/>
          </a:bodyPr>
          <a:lstStyle>
            <a:lvl1pPr marL="0" indent="0">
              <a:buNone/>
              <a:defRPr sz="15500" b="1">
                <a:solidFill>
                  <a:schemeClr val="tx1"/>
                </a:solidFill>
              </a:defRPr>
            </a:lvl1pPr>
          </a:lstStyle>
          <a:p>
            <a:pPr lvl="0"/>
            <a:r>
              <a:rPr lang="en-US"/>
              <a:t>T</a:t>
            </a:r>
          </a:p>
        </p:txBody>
      </p:sp>
      <p:sp>
        <p:nvSpPr>
          <p:cNvPr id="2" name="Title 1">
            <a:extLst>
              <a:ext uri="{FF2B5EF4-FFF2-40B4-BE49-F238E27FC236}">
                <a16:creationId xmlns:a16="http://schemas.microsoft.com/office/drawing/2014/main" id="{5E8BB770-F6A6-44A3-BCE1-BCCCC1E81064}"/>
              </a:ext>
            </a:extLst>
          </p:cNvPr>
          <p:cNvSpPr>
            <a:spLocks noGrp="1"/>
          </p:cNvSpPr>
          <p:nvPr>
            <p:ph type="title"/>
          </p:nvPr>
        </p:nvSpPr>
        <p:spPr>
          <a:xfrm>
            <a:off x="5606143" y="5201920"/>
            <a:ext cx="5747657" cy="992505"/>
          </a:xfrm>
        </p:spPr>
        <p:txBody>
          <a:bodyPr anchor="ctr">
            <a:normAutofit/>
          </a:bodyPr>
          <a:lstStyle>
            <a:lvl1pPr>
              <a:defRPr sz="4800" cap="all" baseline="0"/>
            </a:lvl1pPr>
          </a:lstStyle>
          <a:p>
            <a:r>
              <a:rPr lang="en-US"/>
              <a:t>Click to edit Master title style</a:t>
            </a:r>
          </a:p>
        </p:txBody>
      </p:sp>
      <p:sp>
        <p:nvSpPr>
          <p:cNvPr id="3" name="Graphic 8">
            <a:extLst>
              <a:ext uri="{FF2B5EF4-FFF2-40B4-BE49-F238E27FC236}">
                <a16:creationId xmlns:a16="http://schemas.microsoft.com/office/drawing/2014/main" id="{A6A04B8C-D941-483E-B669-7436C535CE2E}"/>
              </a:ext>
              <a:ext uri="{C183D7F6-B498-43B3-948B-1728B52AA6E4}">
                <adec:decorative xmlns:adec="http://schemas.microsoft.com/office/drawing/2017/decorative" val="1"/>
              </a:ext>
            </a:extLst>
          </p:cNvPr>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7" name="Graphic 8">
            <a:extLst>
              <a:ext uri="{FF2B5EF4-FFF2-40B4-BE49-F238E27FC236}">
                <a16:creationId xmlns:a16="http://schemas.microsoft.com/office/drawing/2014/main" id="{7A6DC6C6-E9EB-405C-A68E-EE8EEBBCA398}"/>
              </a:ext>
              <a:ext uri="{C183D7F6-B498-43B3-948B-1728B52AA6E4}">
                <adec:decorative xmlns:adec="http://schemas.microsoft.com/office/drawing/2017/decorative" val="1"/>
              </a:ext>
            </a:extLst>
          </p:cNvPr>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028B5C16-2909-487D-BE4D-A794F3BA7AE2}"/>
              </a:ext>
              <a:ext uri="{C183D7F6-B498-43B3-948B-1728B52AA6E4}">
                <adec:decorative xmlns:adec="http://schemas.microsoft.com/office/drawing/2017/decorative" val="1"/>
              </a:ext>
            </a:extLst>
          </p:cNvPr>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extLst>
      <p:ext uri="{BB962C8B-B14F-4D97-AF65-F5344CB8AC3E}">
        <p14:creationId xmlns:p14="http://schemas.microsoft.com/office/powerpoint/2010/main" val="754416344"/>
      </p:ext>
    </p:extLst>
  </p:cSld>
  <p:clrMapOvr>
    <a:masterClrMapping/>
  </p:clrMapOvr>
  <p:extLst>
    <p:ext uri="{DCECCB84-F9BA-43D5-87BE-67443E8EF086}">
      <p15:sldGuideLst xmlns:p15="http://schemas.microsoft.com/office/powerpoint/2012/main">
        <p15:guide id="1" orient="horz" pos="720" userDrawn="1">
          <p15:clr>
            <a:srgbClr val="FBAE40"/>
          </p15:clr>
        </p15:guide>
        <p15:guide id="2" orient="horz" pos="1584" userDrawn="1">
          <p15:clr>
            <a:srgbClr val="FBAE40"/>
          </p15:clr>
        </p15:guide>
        <p15:guide id="3" orient="horz" pos="27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icons,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034142"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2" name="Picture Placeholder 15">
            <a:extLst>
              <a:ext uri="{FF2B5EF4-FFF2-40B4-BE49-F238E27FC236}">
                <a16:creationId xmlns:a16="http://schemas.microsoft.com/office/drawing/2014/main" id="{51CF84FA-944B-434D-A8DD-F5D8A6BD7F12}"/>
              </a:ext>
            </a:extLst>
          </p:cNvPr>
          <p:cNvSpPr>
            <a:spLocks noGrp="1"/>
          </p:cNvSpPr>
          <p:nvPr>
            <p:ph type="pic" sz="quarter" idx="45"/>
          </p:nvPr>
        </p:nvSpPr>
        <p:spPr>
          <a:xfrm>
            <a:off x="4706975"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5" name="Picture Placeholder 15">
            <a:extLst>
              <a:ext uri="{FF2B5EF4-FFF2-40B4-BE49-F238E27FC236}">
                <a16:creationId xmlns:a16="http://schemas.microsoft.com/office/drawing/2014/main" id="{F07B788A-B491-4062-8710-AC0B5654D443}"/>
              </a:ext>
            </a:extLst>
          </p:cNvPr>
          <p:cNvSpPr>
            <a:spLocks noGrp="1"/>
          </p:cNvSpPr>
          <p:nvPr>
            <p:ph type="pic" sz="quarter" idx="48"/>
          </p:nvPr>
        </p:nvSpPr>
        <p:spPr>
          <a:xfrm>
            <a:off x="8412200"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9" name="Date Placeholder 2">
            <a:extLst>
              <a:ext uri="{FF2B5EF4-FFF2-40B4-BE49-F238E27FC236}">
                <a16:creationId xmlns:a16="http://schemas.microsoft.com/office/drawing/2014/main" id="{D798BE23-D422-4EB1-A64B-247490908929}"/>
              </a:ext>
            </a:extLst>
          </p:cNvPr>
          <p:cNvSpPr>
            <a:spLocks noGrp="1"/>
          </p:cNvSpPr>
          <p:nvPr>
            <p:ph type="dt" sz="half" idx="20"/>
          </p:nvPr>
        </p:nvSpPr>
        <p:spPr>
          <a:xfrm>
            <a:off x="838200" y="6356350"/>
            <a:ext cx="2743200" cy="365125"/>
          </a:xfrm>
        </p:spPr>
        <p:txBody>
          <a:bodyPr/>
          <a:lstStyle/>
          <a:p>
            <a:endParaRPr lang="en-US" dirty="0"/>
          </a:p>
        </p:txBody>
      </p:sp>
      <p:sp>
        <p:nvSpPr>
          <p:cNvPr id="20" name="Footer Placeholder 3">
            <a:extLst>
              <a:ext uri="{FF2B5EF4-FFF2-40B4-BE49-F238E27FC236}">
                <a16:creationId xmlns:a16="http://schemas.microsoft.com/office/drawing/2014/main" id="{4BF2994C-9A98-4FB0-B040-0D7D4EE7DBBB}"/>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6" name="Slide Number Placeholder 4">
            <a:extLst>
              <a:ext uri="{FF2B5EF4-FFF2-40B4-BE49-F238E27FC236}">
                <a16:creationId xmlns:a16="http://schemas.microsoft.com/office/drawing/2014/main" id="{96B5941B-782C-4ACF-AF36-8E21DA11A22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54762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7FA4A-CE52-4DA0-8842-74FE37E2E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BCD1D-6E4A-43CA-A3D4-B104CE27D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1BDA0-5B55-4A85-ACBF-31F8F3EB2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lumMod val="50000"/>
                    <a:lumOff val="50000"/>
                  </a:schemeClr>
                </a:solidFill>
              </a:defRPr>
            </a:lvl1pPr>
          </a:lstStyle>
          <a:p>
            <a:r>
              <a:rPr lang="en-US" dirty="0"/>
              <a:t>7/1/20XX</a:t>
            </a:r>
          </a:p>
        </p:txBody>
      </p:sp>
      <p:sp>
        <p:nvSpPr>
          <p:cNvPr id="5" name="Footer Placeholder 4">
            <a:extLst>
              <a:ext uri="{FF2B5EF4-FFF2-40B4-BE49-F238E27FC236}">
                <a16:creationId xmlns:a16="http://schemas.microsoft.com/office/drawing/2014/main" id="{3F7AA55C-7321-4214-9297-F53B7B9E5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lumMod val="50000"/>
                    <a:lumOff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5E330C71-8F7D-4855-A35C-46C83B4BF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lumMod val="50000"/>
                    <a:lumOff val="50000"/>
                  </a:schemeClr>
                </a:solidFill>
              </a:defRPr>
            </a:lvl1p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2446666589"/>
      </p:ext>
    </p:extLst>
  </p:cSld>
  <p:clrMap bg1="dk1" tx1="lt1" bg2="dk2" tx2="lt2" accent1="accent1" accent2="accent2" accent3="accent3" accent4="accent4" accent5="accent5" accent6="accent6" hlink="hlink" folHlink="folHlink"/>
  <p:sldLayoutIdLst>
    <p:sldLayoutId id="2147483649" r:id="rId1"/>
    <p:sldLayoutId id="2147483666" r:id="rId2"/>
    <p:sldLayoutId id="2147483678" r:id="rId3"/>
    <p:sldLayoutId id="2147483667" r:id="rId4"/>
    <p:sldLayoutId id="2147483668" r:id="rId5"/>
    <p:sldLayoutId id="2147483669" r:id="rId6"/>
    <p:sldLayoutId id="2147483670" r:id="rId7"/>
    <p:sldLayoutId id="2147483651" r:id="rId8"/>
    <p:sldLayoutId id="2147483661" r:id="rId9"/>
    <p:sldLayoutId id="2147483671" r:id="rId10"/>
    <p:sldLayoutId id="2147483663" r:id="rId11"/>
    <p:sldLayoutId id="2147483679" r:id="rId12"/>
    <p:sldLayoutId id="2147483677" r:id="rId13"/>
    <p:sldLayoutId id="2147483672" r:id="rId14"/>
    <p:sldLayoutId id="2147483652" r:id="rId15"/>
    <p:sldLayoutId id="2147483653" r:id="rId16"/>
    <p:sldLayoutId id="2147483665" r:id="rId17"/>
    <p:sldLayoutId id="2147483650" r:id="rId18"/>
    <p:sldLayoutId id="2147483654" r:id="rId19"/>
    <p:sldLayoutId id="2147483674" r:id="rId20"/>
    <p:sldLayoutId id="2147483676" r:id="rId21"/>
    <p:sldLayoutId id="2147483673" r:id="rId22"/>
    <p:sldLayoutId id="2147483675" r:id="rId2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of girl writing&#10;">
            <a:extLst>
              <a:ext uri="{FF2B5EF4-FFF2-40B4-BE49-F238E27FC236}">
                <a16:creationId xmlns:a16="http://schemas.microsoft.com/office/drawing/2014/main" id="{54164480-ECF3-4F09-B48E-13A40EAE5A3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3" name="Title 22">
            <a:extLst>
              <a:ext uri="{FF2B5EF4-FFF2-40B4-BE49-F238E27FC236}">
                <a16:creationId xmlns:a16="http://schemas.microsoft.com/office/drawing/2014/main" id="{EE427349-2C23-4643-A4C8-552661FAA5DF}"/>
              </a:ext>
            </a:extLst>
          </p:cNvPr>
          <p:cNvSpPr>
            <a:spLocks noGrp="1"/>
          </p:cNvSpPr>
          <p:nvPr>
            <p:ph type="ctrTitle"/>
          </p:nvPr>
        </p:nvSpPr>
        <p:spPr>
          <a:xfrm>
            <a:off x="2373216" y="3667946"/>
            <a:ext cx="9285382" cy="1277857"/>
          </a:xfrm>
        </p:spPr>
        <p:txBody>
          <a:bodyPr/>
          <a:lstStyle/>
          <a:p>
            <a:r>
              <a:rPr lang="en-US" dirty="0"/>
              <a:t>PROSHOP</a:t>
            </a:r>
          </a:p>
        </p:txBody>
      </p:sp>
      <p:sp>
        <p:nvSpPr>
          <p:cNvPr id="20" name="Text Placeholder 19">
            <a:extLst>
              <a:ext uri="{FF2B5EF4-FFF2-40B4-BE49-F238E27FC236}">
                <a16:creationId xmlns:a16="http://schemas.microsoft.com/office/drawing/2014/main" id="{A2D5ABC8-73C6-4DB8-B474-F46298EA249A}"/>
              </a:ext>
            </a:extLst>
          </p:cNvPr>
          <p:cNvSpPr>
            <a:spLocks noGrp="1"/>
          </p:cNvSpPr>
          <p:nvPr>
            <p:ph type="body" sz="quarter" idx="17"/>
          </p:nvPr>
        </p:nvSpPr>
        <p:spPr>
          <a:xfrm>
            <a:off x="2284355" y="4687178"/>
            <a:ext cx="1598515" cy="1681163"/>
          </a:xfrm>
        </p:spPr>
        <p:txBody>
          <a:bodyPr/>
          <a:lstStyle/>
          <a:p>
            <a:r>
              <a:rPr lang="en-US" dirty="0"/>
              <a:t>N</a:t>
            </a:r>
          </a:p>
        </p:txBody>
      </p:sp>
      <p:sp>
        <p:nvSpPr>
          <p:cNvPr id="18" name="Text Placeholder 17">
            <a:extLst>
              <a:ext uri="{FF2B5EF4-FFF2-40B4-BE49-F238E27FC236}">
                <a16:creationId xmlns:a16="http://schemas.microsoft.com/office/drawing/2014/main" id="{20C49F68-0122-45AF-8FB2-4A73D67BEF49}"/>
              </a:ext>
            </a:extLst>
          </p:cNvPr>
          <p:cNvSpPr>
            <a:spLocks noGrp="1"/>
          </p:cNvSpPr>
          <p:nvPr>
            <p:ph type="body" sz="quarter" idx="15"/>
          </p:nvPr>
        </p:nvSpPr>
        <p:spPr>
          <a:xfrm>
            <a:off x="3440172" y="1726672"/>
            <a:ext cx="1253665" cy="1681163"/>
          </a:xfrm>
        </p:spPr>
        <p:txBody>
          <a:bodyPr/>
          <a:lstStyle/>
          <a:p>
            <a:r>
              <a:rPr lang="en-US" dirty="0"/>
              <a:t>E</a:t>
            </a:r>
          </a:p>
        </p:txBody>
      </p:sp>
      <p:sp>
        <p:nvSpPr>
          <p:cNvPr id="17" name="Text Placeholder 16">
            <a:extLst>
              <a:ext uri="{FF2B5EF4-FFF2-40B4-BE49-F238E27FC236}">
                <a16:creationId xmlns:a16="http://schemas.microsoft.com/office/drawing/2014/main" id="{B0FFBF6C-2281-4A59-8BF0-A256739C023B}"/>
              </a:ext>
            </a:extLst>
          </p:cNvPr>
          <p:cNvSpPr>
            <a:spLocks noGrp="1"/>
          </p:cNvSpPr>
          <p:nvPr>
            <p:ph type="body" sz="quarter" idx="14"/>
          </p:nvPr>
        </p:nvSpPr>
        <p:spPr>
          <a:xfrm>
            <a:off x="1903189" y="71740"/>
            <a:ext cx="1253665" cy="1681163"/>
          </a:xfrm>
        </p:spPr>
        <p:txBody>
          <a:bodyPr/>
          <a:lstStyle/>
          <a:p>
            <a:r>
              <a:rPr lang="en-US" dirty="0"/>
              <a:t>M</a:t>
            </a:r>
          </a:p>
        </p:txBody>
      </p:sp>
      <p:sp>
        <p:nvSpPr>
          <p:cNvPr id="19" name="Text Placeholder 18">
            <a:extLst>
              <a:ext uri="{FF2B5EF4-FFF2-40B4-BE49-F238E27FC236}">
                <a16:creationId xmlns:a16="http://schemas.microsoft.com/office/drawing/2014/main" id="{5C600DDB-51C1-4E0E-8FC1-10C888E4E7C3}"/>
              </a:ext>
            </a:extLst>
          </p:cNvPr>
          <p:cNvSpPr>
            <a:spLocks noGrp="1"/>
          </p:cNvSpPr>
          <p:nvPr>
            <p:ph type="body" sz="quarter" idx="16"/>
          </p:nvPr>
        </p:nvSpPr>
        <p:spPr>
          <a:xfrm>
            <a:off x="629693" y="2858632"/>
            <a:ext cx="1253665" cy="1681163"/>
          </a:xfrm>
        </p:spPr>
        <p:txBody>
          <a:bodyPr/>
          <a:lstStyle/>
          <a:p>
            <a:r>
              <a:rPr lang="en-US" dirty="0"/>
              <a:t>R</a:t>
            </a:r>
          </a:p>
        </p:txBody>
      </p:sp>
      <p:sp>
        <p:nvSpPr>
          <p:cNvPr id="32" name="Subtitle 31">
            <a:extLst>
              <a:ext uri="{FF2B5EF4-FFF2-40B4-BE49-F238E27FC236}">
                <a16:creationId xmlns:a16="http://schemas.microsoft.com/office/drawing/2014/main" id="{F69B5076-6A18-4AD8-A2C2-DB967CF6EE50}"/>
              </a:ext>
            </a:extLst>
          </p:cNvPr>
          <p:cNvSpPr>
            <a:spLocks noGrp="1"/>
          </p:cNvSpPr>
          <p:nvPr>
            <p:ph type="subTitle" idx="1"/>
          </p:nvPr>
        </p:nvSpPr>
        <p:spPr>
          <a:xfrm>
            <a:off x="7970418" y="5325276"/>
            <a:ext cx="3677297" cy="682094"/>
          </a:xfrm>
        </p:spPr>
        <p:txBody>
          <a:bodyPr>
            <a:normAutofit fontScale="92500" lnSpcReduction="10000"/>
          </a:bodyPr>
          <a:lstStyle/>
          <a:p>
            <a:r>
              <a:rPr lang="en-US" dirty="0"/>
              <a:t>Maharaja Agrasen institute of technology</a:t>
            </a:r>
          </a:p>
        </p:txBody>
      </p:sp>
      <p:cxnSp>
        <p:nvCxnSpPr>
          <p:cNvPr id="34" name="Straight Connector 33">
            <a:extLst>
              <a:ext uri="{FF2B5EF4-FFF2-40B4-BE49-F238E27FC236}">
                <a16:creationId xmlns:a16="http://schemas.microsoft.com/office/drawing/2014/main" id="{BC4BB374-4C53-4405-B3D6-928C68A871C7}"/>
              </a:ext>
              <a:ext uri="{C183D7F6-B498-43B3-948B-1728B52AA6E4}">
                <adec:decorative xmlns:adec="http://schemas.microsoft.com/office/drawing/2017/decorative" val="1"/>
              </a:ext>
            </a:extLst>
          </p:cNvPr>
          <p:cNvCxnSpPr>
            <a:cxnSpLocks/>
          </p:cNvCxnSpPr>
          <p:nvPr/>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DDB411-0E13-3741-911B-CFCB74C5BAB0}"/>
              </a:ext>
              <a:ext uri="{C183D7F6-B498-43B3-948B-1728B52AA6E4}">
                <adec:decorative xmlns:adec="http://schemas.microsoft.com/office/drawing/2017/decorative" val="1"/>
              </a:ext>
            </a:extLst>
          </p:cNvPr>
          <p:cNvCxnSpPr>
            <a:cxnSpLocks/>
          </p:cNvCxnSpPr>
          <p:nvPr/>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10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HOMEPAGE</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10</a:t>
            </a:fld>
            <a:endParaRPr lang="en-US" dirty="0"/>
          </a:p>
        </p:txBody>
      </p:sp>
      <p:pic>
        <p:nvPicPr>
          <p:cNvPr id="30" name="Picture Placeholder 29">
            <a:extLst>
              <a:ext uri="{FF2B5EF4-FFF2-40B4-BE49-F238E27FC236}">
                <a16:creationId xmlns:a16="http://schemas.microsoft.com/office/drawing/2014/main" id="{F7A72A10-9438-4593-90A7-A31BAE0CA9DB}"/>
              </a:ext>
            </a:extLst>
          </p:cNvPr>
          <p:cNvPicPr>
            <a:picLocks noGrp="1" noChangeAspect="1"/>
          </p:cNvPicPr>
          <p:nvPr>
            <p:ph type="pic" sz="quarter" idx="42"/>
          </p:nvPr>
        </p:nvPicPr>
        <p:blipFill rotWithShape="1">
          <a:blip r:embed="rId2"/>
          <a:srcRect t="3414" b="3414"/>
          <a:stretch/>
        </p:blipFill>
        <p:spPr>
          <a:xfrm>
            <a:off x="1033463" y="1838325"/>
            <a:ext cx="10062429" cy="4518025"/>
          </a:xfrm>
        </p:spPr>
      </p:pic>
    </p:spTree>
    <p:extLst>
      <p:ext uri="{BB962C8B-B14F-4D97-AF65-F5344CB8AC3E}">
        <p14:creationId xmlns:p14="http://schemas.microsoft.com/office/powerpoint/2010/main" val="421187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Latest products page</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11</a:t>
            </a:fld>
            <a:endParaRPr lang="en-US" dirty="0"/>
          </a:p>
        </p:txBody>
      </p:sp>
      <p:pic>
        <p:nvPicPr>
          <p:cNvPr id="7" name="Picture 6">
            <a:extLst>
              <a:ext uri="{FF2B5EF4-FFF2-40B4-BE49-F238E27FC236}">
                <a16:creationId xmlns:a16="http://schemas.microsoft.com/office/drawing/2014/main" id="{D16C7C04-258A-48E3-84BF-92F0CD251E16}"/>
              </a:ext>
            </a:extLst>
          </p:cNvPr>
          <p:cNvPicPr>
            <a:picLocks noChangeAspect="1"/>
          </p:cNvPicPr>
          <p:nvPr/>
        </p:nvPicPr>
        <p:blipFill>
          <a:blip r:embed="rId2"/>
          <a:stretch>
            <a:fillRect/>
          </a:stretch>
        </p:blipFill>
        <p:spPr>
          <a:xfrm>
            <a:off x="1032785" y="1838326"/>
            <a:ext cx="9887262" cy="4516948"/>
          </a:xfrm>
          <a:prstGeom prst="rect">
            <a:avLst/>
          </a:prstGeom>
        </p:spPr>
      </p:pic>
    </p:spTree>
    <p:extLst>
      <p:ext uri="{BB962C8B-B14F-4D97-AF65-F5344CB8AC3E}">
        <p14:creationId xmlns:p14="http://schemas.microsoft.com/office/powerpoint/2010/main" val="2346347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LOGIN / SIGN UP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12</a:t>
            </a:fld>
            <a:endParaRPr lang="en-US" dirty="0"/>
          </a:p>
        </p:txBody>
      </p:sp>
      <p:pic>
        <p:nvPicPr>
          <p:cNvPr id="4" name="Picture 3">
            <a:extLst>
              <a:ext uri="{FF2B5EF4-FFF2-40B4-BE49-F238E27FC236}">
                <a16:creationId xmlns:a16="http://schemas.microsoft.com/office/drawing/2014/main" id="{8214E386-8F05-4C17-97A4-2E07A0D9F233}"/>
              </a:ext>
            </a:extLst>
          </p:cNvPr>
          <p:cNvPicPr>
            <a:picLocks noChangeAspect="1"/>
          </p:cNvPicPr>
          <p:nvPr/>
        </p:nvPicPr>
        <p:blipFill>
          <a:blip r:embed="rId2"/>
          <a:stretch>
            <a:fillRect/>
          </a:stretch>
        </p:blipFill>
        <p:spPr>
          <a:xfrm>
            <a:off x="1034142" y="1830997"/>
            <a:ext cx="9624646" cy="4382652"/>
          </a:xfrm>
          <a:prstGeom prst="rect">
            <a:avLst/>
          </a:prstGeom>
        </p:spPr>
      </p:pic>
    </p:spTree>
    <p:extLst>
      <p:ext uri="{BB962C8B-B14F-4D97-AF65-F5344CB8AC3E}">
        <p14:creationId xmlns:p14="http://schemas.microsoft.com/office/powerpoint/2010/main" val="271979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User profile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13</a:t>
            </a:fld>
            <a:endParaRPr lang="en-US" dirty="0"/>
          </a:p>
        </p:txBody>
      </p:sp>
      <p:pic>
        <p:nvPicPr>
          <p:cNvPr id="3" name="Picture 2">
            <a:extLst>
              <a:ext uri="{FF2B5EF4-FFF2-40B4-BE49-F238E27FC236}">
                <a16:creationId xmlns:a16="http://schemas.microsoft.com/office/drawing/2014/main" id="{52ADB855-5E6E-4DB9-AD53-70E81EF4AA85}"/>
              </a:ext>
            </a:extLst>
          </p:cNvPr>
          <p:cNvPicPr>
            <a:picLocks noChangeAspect="1"/>
          </p:cNvPicPr>
          <p:nvPr/>
        </p:nvPicPr>
        <p:blipFill>
          <a:blip r:embed="rId2"/>
          <a:stretch>
            <a:fillRect/>
          </a:stretch>
        </p:blipFill>
        <p:spPr>
          <a:xfrm>
            <a:off x="1034142" y="1854591"/>
            <a:ext cx="9519138" cy="4501759"/>
          </a:xfrm>
          <a:prstGeom prst="rect">
            <a:avLst/>
          </a:prstGeom>
        </p:spPr>
      </p:pic>
    </p:spTree>
    <p:extLst>
      <p:ext uri="{BB962C8B-B14F-4D97-AF65-F5344CB8AC3E}">
        <p14:creationId xmlns:p14="http://schemas.microsoft.com/office/powerpoint/2010/main" val="1274417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Single product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14</a:t>
            </a:fld>
            <a:endParaRPr lang="en-US" dirty="0"/>
          </a:p>
        </p:txBody>
      </p:sp>
      <p:pic>
        <p:nvPicPr>
          <p:cNvPr id="3" name="Picture 2">
            <a:extLst>
              <a:ext uri="{FF2B5EF4-FFF2-40B4-BE49-F238E27FC236}">
                <a16:creationId xmlns:a16="http://schemas.microsoft.com/office/drawing/2014/main" id="{070B5345-DA21-48A1-AA7A-69A04BA3EB0A}"/>
              </a:ext>
            </a:extLst>
          </p:cNvPr>
          <p:cNvPicPr>
            <a:picLocks noChangeAspect="1"/>
          </p:cNvPicPr>
          <p:nvPr/>
        </p:nvPicPr>
        <p:blipFill>
          <a:blip r:embed="rId2"/>
          <a:stretch>
            <a:fillRect/>
          </a:stretch>
        </p:blipFill>
        <p:spPr>
          <a:xfrm>
            <a:off x="1034142" y="1889585"/>
            <a:ext cx="9718850" cy="4415504"/>
          </a:xfrm>
          <a:prstGeom prst="rect">
            <a:avLst/>
          </a:prstGeom>
        </p:spPr>
      </p:pic>
    </p:spTree>
    <p:extLst>
      <p:ext uri="{BB962C8B-B14F-4D97-AF65-F5344CB8AC3E}">
        <p14:creationId xmlns:p14="http://schemas.microsoft.com/office/powerpoint/2010/main" val="174117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product search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15</a:t>
            </a:fld>
            <a:endParaRPr lang="en-US" dirty="0"/>
          </a:p>
        </p:txBody>
      </p:sp>
      <p:pic>
        <p:nvPicPr>
          <p:cNvPr id="4" name="Picture 3">
            <a:extLst>
              <a:ext uri="{FF2B5EF4-FFF2-40B4-BE49-F238E27FC236}">
                <a16:creationId xmlns:a16="http://schemas.microsoft.com/office/drawing/2014/main" id="{46CFC1CA-59CA-42F2-A430-756B7B611AAA}"/>
              </a:ext>
            </a:extLst>
          </p:cNvPr>
          <p:cNvPicPr>
            <a:picLocks noChangeAspect="1"/>
          </p:cNvPicPr>
          <p:nvPr/>
        </p:nvPicPr>
        <p:blipFill>
          <a:blip r:embed="rId2"/>
          <a:stretch>
            <a:fillRect/>
          </a:stretch>
        </p:blipFill>
        <p:spPr>
          <a:xfrm>
            <a:off x="1034142" y="1810244"/>
            <a:ext cx="9396046" cy="4433759"/>
          </a:xfrm>
          <a:prstGeom prst="rect">
            <a:avLst/>
          </a:prstGeom>
        </p:spPr>
      </p:pic>
    </p:spTree>
    <p:extLst>
      <p:ext uri="{BB962C8B-B14F-4D97-AF65-F5344CB8AC3E}">
        <p14:creationId xmlns:p14="http://schemas.microsoft.com/office/powerpoint/2010/main" val="1302291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Shopping cart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16</a:t>
            </a:fld>
            <a:endParaRPr lang="en-US" dirty="0"/>
          </a:p>
        </p:txBody>
      </p:sp>
      <p:pic>
        <p:nvPicPr>
          <p:cNvPr id="4" name="Picture 3">
            <a:extLst>
              <a:ext uri="{FF2B5EF4-FFF2-40B4-BE49-F238E27FC236}">
                <a16:creationId xmlns:a16="http://schemas.microsoft.com/office/drawing/2014/main" id="{15A21EAB-14D0-498C-92FC-C52FC505F924}"/>
              </a:ext>
            </a:extLst>
          </p:cNvPr>
          <p:cNvPicPr>
            <a:picLocks noChangeAspect="1"/>
          </p:cNvPicPr>
          <p:nvPr/>
        </p:nvPicPr>
        <p:blipFill>
          <a:blip r:embed="rId2"/>
          <a:stretch>
            <a:fillRect/>
          </a:stretch>
        </p:blipFill>
        <p:spPr>
          <a:xfrm>
            <a:off x="1034142" y="1830519"/>
            <a:ext cx="9404838" cy="4437908"/>
          </a:xfrm>
          <a:prstGeom prst="rect">
            <a:avLst/>
          </a:prstGeom>
        </p:spPr>
      </p:pic>
    </p:spTree>
    <p:extLst>
      <p:ext uri="{BB962C8B-B14F-4D97-AF65-F5344CB8AC3E}">
        <p14:creationId xmlns:p14="http://schemas.microsoft.com/office/powerpoint/2010/main" val="3121931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SHIPPING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17</a:t>
            </a:fld>
            <a:endParaRPr lang="en-US" dirty="0"/>
          </a:p>
        </p:txBody>
      </p:sp>
      <p:pic>
        <p:nvPicPr>
          <p:cNvPr id="3" name="Picture 2">
            <a:extLst>
              <a:ext uri="{FF2B5EF4-FFF2-40B4-BE49-F238E27FC236}">
                <a16:creationId xmlns:a16="http://schemas.microsoft.com/office/drawing/2014/main" id="{95ACF0E9-112E-418F-ACF7-1BCA700B22FF}"/>
              </a:ext>
            </a:extLst>
          </p:cNvPr>
          <p:cNvPicPr>
            <a:picLocks noChangeAspect="1"/>
          </p:cNvPicPr>
          <p:nvPr/>
        </p:nvPicPr>
        <p:blipFill>
          <a:blip r:embed="rId2"/>
          <a:stretch>
            <a:fillRect/>
          </a:stretch>
        </p:blipFill>
        <p:spPr>
          <a:xfrm>
            <a:off x="1034142" y="1844858"/>
            <a:ext cx="9290538" cy="4432361"/>
          </a:xfrm>
          <a:prstGeom prst="rect">
            <a:avLst/>
          </a:prstGeom>
        </p:spPr>
      </p:pic>
    </p:spTree>
    <p:extLst>
      <p:ext uri="{BB962C8B-B14F-4D97-AF65-F5344CB8AC3E}">
        <p14:creationId xmlns:p14="http://schemas.microsoft.com/office/powerpoint/2010/main" val="2330084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PAYMENT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18</a:t>
            </a:fld>
            <a:endParaRPr lang="en-US" dirty="0"/>
          </a:p>
        </p:txBody>
      </p:sp>
      <p:pic>
        <p:nvPicPr>
          <p:cNvPr id="3" name="Picture 2">
            <a:extLst>
              <a:ext uri="{FF2B5EF4-FFF2-40B4-BE49-F238E27FC236}">
                <a16:creationId xmlns:a16="http://schemas.microsoft.com/office/drawing/2014/main" id="{6FA12CAE-DF8A-4A28-9763-7A31213B1EA9}"/>
              </a:ext>
            </a:extLst>
          </p:cNvPr>
          <p:cNvPicPr>
            <a:picLocks noChangeAspect="1"/>
          </p:cNvPicPr>
          <p:nvPr/>
        </p:nvPicPr>
        <p:blipFill>
          <a:blip r:embed="rId2"/>
          <a:stretch>
            <a:fillRect/>
          </a:stretch>
        </p:blipFill>
        <p:spPr>
          <a:xfrm>
            <a:off x="1034142" y="1871793"/>
            <a:ext cx="9325708" cy="4405426"/>
          </a:xfrm>
          <a:prstGeom prst="rect">
            <a:avLst/>
          </a:prstGeom>
        </p:spPr>
      </p:pic>
    </p:spTree>
    <p:extLst>
      <p:ext uri="{BB962C8B-B14F-4D97-AF65-F5344CB8AC3E}">
        <p14:creationId xmlns:p14="http://schemas.microsoft.com/office/powerpoint/2010/main" val="1465254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ORDER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19</a:t>
            </a:fld>
            <a:endParaRPr lang="en-US" dirty="0"/>
          </a:p>
        </p:txBody>
      </p:sp>
      <p:pic>
        <p:nvPicPr>
          <p:cNvPr id="3" name="Picture 2">
            <a:extLst>
              <a:ext uri="{FF2B5EF4-FFF2-40B4-BE49-F238E27FC236}">
                <a16:creationId xmlns:a16="http://schemas.microsoft.com/office/drawing/2014/main" id="{89FDE360-6B65-43E3-8054-DD816F415F28}"/>
              </a:ext>
            </a:extLst>
          </p:cNvPr>
          <p:cNvPicPr>
            <a:picLocks noChangeAspect="1"/>
          </p:cNvPicPr>
          <p:nvPr/>
        </p:nvPicPr>
        <p:blipFill>
          <a:blip r:embed="rId2"/>
          <a:stretch>
            <a:fillRect/>
          </a:stretch>
        </p:blipFill>
        <p:spPr>
          <a:xfrm>
            <a:off x="1034142" y="1883261"/>
            <a:ext cx="9290538" cy="4393124"/>
          </a:xfrm>
          <a:prstGeom prst="rect">
            <a:avLst/>
          </a:prstGeom>
        </p:spPr>
      </p:pic>
    </p:spTree>
    <p:extLst>
      <p:ext uri="{BB962C8B-B14F-4D97-AF65-F5344CB8AC3E}">
        <p14:creationId xmlns:p14="http://schemas.microsoft.com/office/powerpoint/2010/main" val="704987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691FD3A-6415-44A9-BBEB-EE106C97EFFB}"/>
              </a:ext>
            </a:extLst>
          </p:cNvPr>
          <p:cNvSpPr>
            <a:spLocks noGrp="1"/>
          </p:cNvSpPr>
          <p:nvPr>
            <p:ph type="body" sz="quarter" idx="13"/>
          </p:nvPr>
        </p:nvSpPr>
        <p:spPr/>
        <p:txBody>
          <a:bodyPr/>
          <a:lstStyle/>
          <a:p>
            <a:r>
              <a:rPr lang="en-US" dirty="0"/>
              <a:t>certificates</a:t>
            </a:r>
            <a:endParaRPr lang="en-IN" dirty="0"/>
          </a:p>
        </p:txBody>
      </p:sp>
      <p:sp>
        <p:nvSpPr>
          <p:cNvPr id="7" name="Title 6">
            <a:extLst>
              <a:ext uri="{FF2B5EF4-FFF2-40B4-BE49-F238E27FC236}">
                <a16:creationId xmlns:a16="http://schemas.microsoft.com/office/drawing/2014/main" id="{A96DD2CC-BC1D-45F3-AE42-4B6126AD5786}"/>
              </a:ext>
            </a:extLst>
          </p:cNvPr>
          <p:cNvSpPr>
            <a:spLocks noGrp="1"/>
          </p:cNvSpPr>
          <p:nvPr>
            <p:ph type="title"/>
          </p:nvPr>
        </p:nvSpPr>
        <p:spPr/>
        <p:txBody>
          <a:bodyPr/>
          <a:lstStyle/>
          <a:p>
            <a:r>
              <a:rPr lang="en-US" dirty="0"/>
              <a:t>index</a:t>
            </a:r>
            <a:endParaRPr lang="en-IN" dirty="0"/>
          </a:p>
        </p:txBody>
      </p:sp>
      <p:sp>
        <p:nvSpPr>
          <p:cNvPr id="10" name="Text Placeholder 9">
            <a:extLst>
              <a:ext uri="{FF2B5EF4-FFF2-40B4-BE49-F238E27FC236}">
                <a16:creationId xmlns:a16="http://schemas.microsoft.com/office/drawing/2014/main" id="{37F03BAD-DC1B-48EC-82C6-B6BC3456502C}"/>
              </a:ext>
            </a:extLst>
          </p:cNvPr>
          <p:cNvSpPr>
            <a:spLocks noGrp="1"/>
          </p:cNvSpPr>
          <p:nvPr>
            <p:ph type="body" sz="quarter" idx="23"/>
          </p:nvPr>
        </p:nvSpPr>
        <p:spPr>
          <a:xfrm>
            <a:off x="4450921" y="2771488"/>
            <a:ext cx="5042568" cy="320381"/>
          </a:xfrm>
        </p:spPr>
        <p:txBody>
          <a:bodyPr/>
          <a:lstStyle/>
          <a:p>
            <a:r>
              <a:rPr lang="en-US" dirty="0"/>
              <a:t>Tools used</a:t>
            </a:r>
            <a:endParaRPr lang="en-IN" dirty="0"/>
          </a:p>
        </p:txBody>
      </p:sp>
      <p:sp>
        <p:nvSpPr>
          <p:cNvPr id="12" name="Text Placeholder 11">
            <a:extLst>
              <a:ext uri="{FF2B5EF4-FFF2-40B4-BE49-F238E27FC236}">
                <a16:creationId xmlns:a16="http://schemas.microsoft.com/office/drawing/2014/main" id="{61CD9FDA-4682-4732-88D4-02C019046C8F}"/>
              </a:ext>
            </a:extLst>
          </p:cNvPr>
          <p:cNvSpPr>
            <a:spLocks noGrp="1"/>
          </p:cNvSpPr>
          <p:nvPr>
            <p:ph type="body" sz="quarter" idx="25"/>
          </p:nvPr>
        </p:nvSpPr>
        <p:spPr>
          <a:xfrm>
            <a:off x="4450921" y="3972562"/>
            <a:ext cx="5042568" cy="320381"/>
          </a:xfrm>
        </p:spPr>
        <p:txBody>
          <a:bodyPr/>
          <a:lstStyle/>
          <a:p>
            <a:r>
              <a:rPr lang="en-US" dirty="0"/>
              <a:t>FEASIBILITY</a:t>
            </a:r>
            <a:endParaRPr lang="en-IN" dirty="0"/>
          </a:p>
        </p:txBody>
      </p:sp>
      <p:sp>
        <p:nvSpPr>
          <p:cNvPr id="14" name="Text Placeholder 13">
            <a:extLst>
              <a:ext uri="{FF2B5EF4-FFF2-40B4-BE49-F238E27FC236}">
                <a16:creationId xmlns:a16="http://schemas.microsoft.com/office/drawing/2014/main" id="{66475031-5D42-4CD2-BFB8-98889E8E491C}"/>
              </a:ext>
            </a:extLst>
          </p:cNvPr>
          <p:cNvSpPr>
            <a:spLocks noGrp="1"/>
          </p:cNvSpPr>
          <p:nvPr>
            <p:ph type="body" sz="quarter" idx="27"/>
          </p:nvPr>
        </p:nvSpPr>
        <p:spPr>
          <a:xfrm>
            <a:off x="4450921" y="3372025"/>
            <a:ext cx="5042568" cy="320381"/>
          </a:xfrm>
        </p:spPr>
        <p:txBody>
          <a:bodyPr/>
          <a:lstStyle/>
          <a:p>
            <a:r>
              <a:rPr lang="en-US" dirty="0"/>
              <a:t>purpose</a:t>
            </a:r>
            <a:endParaRPr lang="en-IN" dirty="0"/>
          </a:p>
        </p:txBody>
      </p:sp>
      <p:sp>
        <p:nvSpPr>
          <p:cNvPr id="16" name="Text Placeholder 7">
            <a:extLst>
              <a:ext uri="{FF2B5EF4-FFF2-40B4-BE49-F238E27FC236}">
                <a16:creationId xmlns:a16="http://schemas.microsoft.com/office/drawing/2014/main" id="{79E653A5-49C4-4E57-8610-0343AB0B9D44}"/>
              </a:ext>
            </a:extLst>
          </p:cNvPr>
          <p:cNvSpPr txBox="1">
            <a:spLocks/>
          </p:cNvSpPr>
          <p:nvPr/>
        </p:nvSpPr>
        <p:spPr>
          <a:xfrm>
            <a:off x="4450921" y="4573099"/>
            <a:ext cx="5042568" cy="345473"/>
          </a:xfrm>
          <a:prstGeom prst="rect">
            <a:avLst/>
          </a:prstGeom>
        </p:spPr>
        <p:txBody>
          <a:bodyPr vert="horz" lIns="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cap="all" baseline="0" dirty="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t>
            </a:r>
            <a:r>
              <a:rPr lang="en-IN" dirty="0"/>
              <a:t>EQUIREMENT</a:t>
            </a:r>
          </a:p>
        </p:txBody>
      </p:sp>
      <p:sp>
        <p:nvSpPr>
          <p:cNvPr id="17" name="Text Placeholder 9">
            <a:extLst>
              <a:ext uri="{FF2B5EF4-FFF2-40B4-BE49-F238E27FC236}">
                <a16:creationId xmlns:a16="http://schemas.microsoft.com/office/drawing/2014/main" id="{841A3AC0-B1E1-405D-8C74-82596CC478DA}"/>
              </a:ext>
            </a:extLst>
          </p:cNvPr>
          <p:cNvSpPr txBox="1">
            <a:spLocks/>
          </p:cNvSpPr>
          <p:nvPr/>
        </p:nvSpPr>
        <p:spPr>
          <a:xfrm>
            <a:off x="4450921" y="5198728"/>
            <a:ext cx="5042568" cy="320381"/>
          </a:xfrm>
          <a:prstGeom prst="rect">
            <a:avLst/>
          </a:prstGeom>
        </p:spPr>
        <p:txBody>
          <a:bodyPr vert="horz" lIns="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cap="all" baseline="0" dirty="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t>
            </a:r>
            <a:r>
              <a:rPr lang="en-IN" dirty="0"/>
              <a:t>CREENSHOTS</a:t>
            </a:r>
          </a:p>
        </p:txBody>
      </p:sp>
      <p:sp>
        <p:nvSpPr>
          <p:cNvPr id="18" name="Text Placeholder 11">
            <a:extLst>
              <a:ext uri="{FF2B5EF4-FFF2-40B4-BE49-F238E27FC236}">
                <a16:creationId xmlns:a16="http://schemas.microsoft.com/office/drawing/2014/main" id="{154FCFB1-0EE1-49AB-97C1-CD764BA6BCD8}"/>
              </a:ext>
            </a:extLst>
          </p:cNvPr>
          <p:cNvSpPr txBox="1">
            <a:spLocks/>
          </p:cNvSpPr>
          <p:nvPr/>
        </p:nvSpPr>
        <p:spPr>
          <a:xfrm>
            <a:off x="4450921" y="6399805"/>
            <a:ext cx="5042568" cy="320381"/>
          </a:xfrm>
          <a:prstGeom prst="rect">
            <a:avLst/>
          </a:prstGeom>
        </p:spPr>
        <p:txBody>
          <a:bodyPr vert="horz" lIns="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cap="all" baseline="0" dirty="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t>
            </a:r>
            <a:r>
              <a:rPr lang="en-IN" dirty="0"/>
              <a:t>ONCLUSION</a:t>
            </a:r>
          </a:p>
        </p:txBody>
      </p:sp>
      <p:sp>
        <p:nvSpPr>
          <p:cNvPr id="19" name="Text Placeholder 13">
            <a:extLst>
              <a:ext uri="{FF2B5EF4-FFF2-40B4-BE49-F238E27FC236}">
                <a16:creationId xmlns:a16="http://schemas.microsoft.com/office/drawing/2014/main" id="{D31CD230-46F5-4A47-9E4A-EE02B6732A0F}"/>
              </a:ext>
            </a:extLst>
          </p:cNvPr>
          <p:cNvSpPr txBox="1">
            <a:spLocks/>
          </p:cNvSpPr>
          <p:nvPr/>
        </p:nvSpPr>
        <p:spPr>
          <a:xfrm>
            <a:off x="4450921" y="5799265"/>
            <a:ext cx="5042568" cy="320381"/>
          </a:xfrm>
          <a:prstGeom prst="rect">
            <a:avLst/>
          </a:prstGeom>
        </p:spPr>
        <p:txBody>
          <a:bodyPr vert="horz" lIns="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cap="all" baseline="0" dirty="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t>
            </a:r>
            <a:r>
              <a:rPr lang="en-IN" dirty="0"/>
              <a:t>UTURE ASPECTS</a:t>
            </a:r>
          </a:p>
        </p:txBody>
      </p:sp>
      <p:sp>
        <p:nvSpPr>
          <p:cNvPr id="22" name="Slide Number Placeholder 5">
            <a:extLst>
              <a:ext uri="{FF2B5EF4-FFF2-40B4-BE49-F238E27FC236}">
                <a16:creationId xmlns:a16="http://schemas.microsoft.com/office/drawing/2014/main" id="{711E306E-6057-4BF7-A440-791E2639DF56}"/>
              </a:ext>
            </a:extLst>
          </p:cNvPr>
          <p:cNvSpPr>
            <a:spLocks noGrp="1"/>
          </p:cNvSpPr>
          <p:nvPr>
            <p:ph type="sldNum" sz="quarter" idx="22"/>
          </p:nvPr>
        </p:nvSpPr>
        <p:spPr>
          <a:xfrm>
            <a:off x="8610600" y="6356350"/>
            <a:ext cx="2743200" cy="365125"/>
          </a:xfrm>
        </p:spPr>
        <p:txBody>
          <a:bodyPr/>
          <a:lstStyle/>
          <a:p>
            <a:fld id="{9FF96520-E4CE-4EAD-8ABF-1D2297D6B3AA}" type="slidenum">
              <a:rPr lang="en-US" smtClean="0"/>
              <a:pPr/>
              <a:t>2</a:t>
            </a:fld>
            <a:endParaRPr lang="en-US" dirty="0"/>
          </a:p>
        </p:txBody>
      </p:sp>
    </p:spTree>
    <p:extLst>
      <p:ext uri="{BB962C8B-B14F-4D97-AF65-F5344CB8AC3E}">
        <p14:creationId xmlns:p14="http://schemas.microsoft.com/office/powerpoint/2010/main" val="2369054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PAYPAL CHECKOUT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20</a:t>
            </a:fld>
            <a:endParaRPr lang="en-US" dirty="0"/>
          </a:p>
        </p:txBody>
      </p:sp>
      <p:pic>
        <p:nvPicPr>
          <p:cNvPr id="4" name="Picture 3">
            <a:extLst>
              <a:ext uri="{FF2B5EF4-FFF2-40B4-BE49-F238E27FC236}">
                <a16:creationId xmlns:a16="http://schemas.microsoft.com/office/drawing/2014/main" id="{1CBB63FB-50D8-47E3-87FE-6C04ED54BBF5}"/>
              </a:ext>
            </a:extLst>
          </p:cNvPr>
          <p:cNvPicPr>
            <a:picLocks noChangeAspect="1"/>
          </p:cNvPicPr>
          <p:nvPr/>
        </p:nvPicPr>
        <p:blipFill>
          <a:blip r:embed="rId2"/>
          <a:stretch>
            <a:fillRect/>
          </a:stretch>
        </p:blipFill>
        <p:spPr>
          <a:xfrm>
            <a:off x="1034142" y="1874333"/>
            <a:ext cx="9290539" cy="4482017"/>
          </a:xfrm>
          <a:prstGeom prst="rect">
            <a:avLst/>
          </a:prstGeom>
        </p:spPr>
      </p:pic>
    </p:spTree>
    <p:extLst>
      <p:ext uri="{BB962C8B-B14F-4D97-AF65-F5344CB8AC3E}">
        <p14:creationId xmlns:p14="http://schemas.microsoft.com/office/powerpoint/2010/main" val="2534949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ORDER PLACED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21</a:t>
            </a:fld>
            <a:endParaRPr lang="en-US" dirty="0"/>
          </a:p>
        </p:txBody>
      </p:sp>
      <p:pic>
        <p:nvPicPr>
          <p:cNvPr id="3" name="Picture 2">
            <a:extLst>
              <a:ext uri="{FF2B5EF4-FFF2-40B4-BE49-F238E27FC236}">
                <a16:creationId xmlns:a16="http://schemas.microsoft.com/office/drawing/2014/main" id="{0D5A15D8-55C9-4B95-9AF2-5C168C63A268}"/>
              </a:ext>
            </a:extLst>
          </p:cNvPr>
          <p:cNvPicPr>
            <a:picLocks noChangeAspect="1"/>
          </p:cNvPicPr>
          <p:nvPr/>
        </p:nvPicPr>
        <p:blipFill>
          <a:blip r:embed="rId2"/>
          <a:stretch>
            <a:fillRect/>
          </a:stretch>
        </p:blipFill>
        <p:spPr>
          <a:xfrm>
            <a:off x="1034142" y="1918091"/>
            <a:ext cx="9396046" cy="4438259"/>
          </a:xfrm>
          <a:prstGeom prst="rect">
            <a:avLst/>
          </a:prstGeom>
        </p:spPr>
      </p:pic>
    </p:spTree>
    <p:extLst>
      <p:ext uri="{BB962C8B-B14F-4D97-AF65-F5344CB8AC3E}">
        <p14:creationId xmlns:p14="http://schemas.microsoft.com/office/powerpoint/2010/main" val="2945117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Admin dashboard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22</a:t>
            </a:fld>
            <a:endParaRPr lang="en-US" dirty="0"/>
          </a:p>
        </p:txBody>
      </p:sp>
      <p:pic>
        <p:nvPicPr>
          <p:cNvPr id="3" name="Picture 2">
            <a:extLst>
              <a:ext uri="{FF2B5EF4-FFF2-40B4-BE49-F238E27FC236}">
                <a16:creationId xmlns:a16="http://schemas.microsoft.com/office/drawing/2014/main" id="{63FBA127-DC40-4A75-865B-79DD07560CDC}"/>
              </a:ext>
            </a:extLst>
          </p:cNvPr>
          <p:cNvPicPr>
            <a:picLocks noChangeAspect="1"/>
          </p:cNvPicPr>
          <p:nvPr/>
        </p:nvPicPr>
        <p:blipFill>
          <a:blip r:embed="rId2"/>
          <a:stretch>
            <a:fillRect/>
          </a:stretch>
        </p:blipFill>
        <p:spPr>
          <a:xfrm>
            <a:off x="1034142" y="1851861"/>
            <a:ext cx="9352085" cy="4504489"/>
          </a:xfrm>
          <a:prstGeom prst="rect">
            <a:avLst/>
          </a:prstGeom>
        </p:spPr>
      </p:pic>
    </p:spTree>
    <p:extLst>
      <p:ext uri="{BB962C8B-B14F-4D97-AF65-F5344CB8AC3E}">
        <p14:creationId xmlns:p14="http://schemas.microsoft.com/office/powerpoint/2010/main" val="1176407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Edit product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23</a:t>
            </a:fld>
            <a:endParaRPr lang="en-US" dirty="0"/>
          </a:p>
        </p:txBody>
      </p:sp>
      <p:pic>
        <p:nvPicPr>
          <p:cNvPr id="4" name="Picture 3">
            <a:extLst>
              <a:ext uri="{FF2B5EF4-FFF2-40B4-BE49-F238E27FC236}">
                <a16:creationId xmlns:a16="http://schemas.microsoft.com/office/drawing/2014/main" id="{386022E8-9B5E-4F2A-818B-A063CE66D1FC}"/>
              </a:ext>
            </a:extLst>
          </p:cNvPr>
          <p:cNvPicPr>
            <a:picLocks noChangeAspect="1"/>
          </p:cNvPicPr>
          <p:nvPr/>
        </p:nvPicPr>
        <p:blipFill>
          <a:blip r:embed="rId2"/>
          <a:stretch>
            <a:fillRect/>
          </a:stretch>
        </p:blipFill>
        <p:spPr>
          <a:xfrm>
            <a:off x="1034142" y="1890050"/>
            <a:ext cx="9352086" cy="4466300"/>
          </a:xfrm>
          <a:prstGeom prst="rect">
            <a:avLst/>
          </a:prstGeom>
        </p:spPr>
      </p:pic>
    </p:spTree>
    <p:extLst>
      <p:ext uri="{BB962C8B-B14F-4D97-AF65-F5344CB8AC3E}">
        <p14:creationId xmlns:p14="http://schemas.microsoft.com/office/powerpoint/2010/main" val="1376452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1E2DE5-DC2F-403D-B34D-3207DEC3B07B}"/>
              </a:ext>
            </a:extLst>
          </p:cNvPr>
          <p:cNvSpPr>
            <a:spLocks noGrp="1"/>
          </p:cNvSpPr>
          <p:nvPr>
            <p:ph type="title"/>
          </p:nvPr>
        </p:nvSpPr>
        <p:spPr/>
        <p:txBody>
          <a:bodyPr/>
          <a:lstStyle/>
          <a:p>
            <a:r>
              <a:rPr lang="en-US" dirty="0"/>
              <a:t>Admin order screen</a:t>
            </a:r>
            <a:endParaRPr lang="en-IN" dirty="0"/>
          </a:p>
        </p:txBody>
      </p:sp>
      <p:sp>
        <p:nvSpPr>
          <p:cNvPr id="6" name="Slide Number Placeholder 5">
            <a:extLst>
              <a:ext uri="{FF2B5EF4-FFF2-40B4-BE49-F238E27FC236}">
                <a16:creationId xmlns:a16="http://schemas.microsoft.com/office/drawing/2014/main" id="{6DDA36B9-5658-49F8-9DEB-9DCAFB85DBE1}"/>
              </a:ext>
            </a:extLst>
          </p:cNvPr>
          <p:cNvSpPr>
            <a:spLocks noGrp="1"/>
          </p:cNvSpPr>
          <p:nvPr>
            <p:ph type="sldNum" sz="quarter" idx="22"/>
          </p:nvPr>
        </p:nvSpPr>
        <p:spPr/>
        <p:txBody>
          <a:bodyPr/>
          <a:lstStyle/>
          <a:p>
            <a:fld id="{9FF96520-E4CE-4EAD-8ABF-1D2297D6B3AA}" type="slidenum">
              <a:rPr lang="en-US" smtClean="0"/>
              <a:pPr/>
              <a:t>24</a:t>
            </a:fld>
            <a:endParaRPr lang="en-US" dirty="0"/>
          </a:p>
        </p:txBody>
      </p:sp>
      <p:pic>
        <p:nvPicPr>
          <p:cNvPr id="4" name="Picture 3">
            <a:extLst>
              <a:ext uri="{FF2B5EF4-FFF2-40B4-BE49-F238E27FC236}">
                <a16:creationId xmlns:a16="http://schemas.microsoft.com/office/drawing/2014/main" id="{C2F1DDA9-B9BB-4AB5-8514-815CBCB6FCD0}"/>
              </a:ext>
            </a:extLst>
          </p:cNvPr>
          <p:cNvPicPr>
            <a:picLocks noChangeAspect="1"/>
          </p:cNvPicPr>
          <p:nvPr/>
        </p:nvPicPr>
        <p:blipFill>
          <a:blip r:embed="rId2"/>
          <a:stretch>
            <a:fillRect/>
          </a:stretch>
        </p:blipFill>
        <p:spPr>
          <a:xfrm>
            <a:off x="1034142" y="1860440"/>
            <a:ext cx="9352085" cy="4495910"/>
          </a:xfrm>
          <a:prstGeom prst="rect">
            <a:avLst/>
          </a:prstGeom>
        </p:spPr>
      </p:pic>
    </p:spTree>
    <p:extLst>
      <p:ext uri="{BB962C8B-B14F-4D97-AF65-F5344CB8AC3E}">
        <p14:creationId xmlns:p14="http://schemas.microsoft.com/office/powerpoint/2010/main" val="3464731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FB19BD1C-075E-A74F-B379-737B98CAF054}"/>
              </a:ext>
            </a:extLst>
          </p:cNvPr>
          <p:cNvSpPr>
            <a:spLocks noGrp="1"/>
          </p:cNvSpPr>
          <p:nvPr>
            <p:ph type="body" sz="quarter" idx="13"/>
          </p:nvPr>
        </p:nvSpPr>
        <p:spPr>
          <a:xfrm>
            <a:off x="8157335" y="1822008"/>
            <a:ext cx="3295186" cy="320381"/>
          </a:xfrm>
        </p:spPr>
        <p:txBody>
          <a:bodyPr vert="horz" lIns="0" tIns="45720" rIns="91440" bIns="45720" rtlCol="0" anchor="t">
            <a:normAutofit fontScale="92500" lnSpcReduction="10000"/>
          </a:bodyPr>
          <a:lstStyle/>
          <a:p>
            <a:r>
              <a:rPr lang="en-US" dirty="0"/>
              <a:t>More payment gateways</a:t>
            </a:r>
          </a:p>
        </p:txBody>
      </p:sp>
      <p:sp>
        <p:nvSpPr>
          <p:cNvPr id="31" name="Text Placeholder 3">
            <a:extLst>
              <a:ext uri="{FF2B5EF4-FFF2-40B4-BE49-F238E27FC236}">
                <a16:creationId xmlns:a16="http://schemas.microsoft.com/office/drawing/2014/main" id="{724BB97F-B86E-2C42-8391-A2B8B7D7DC27}"/>
              </a:ext>
            </a:extLst>
          </p:cNvPr>
          <p:cNvSpPr>
            <a:spLocks noGrp="1"/>
          </p:cNvSpPr>
          <p:nvPr>
            <p:ph type="body" sz="quarter" idx="15"/>
          </p:nvPr>
        </p:nvSpPr>
        <p:spPr>
          <a:xfrm>
            <a:off x="8157335" y="2167484"/>
            <a:ext cx="3294437" cy="540104"/>
          </a:xfrm>
        </p:spPr>
        <p:txBody>
          <a:bodyPr>
            <a:normAutofit fontScale="92500" lnSpcReduction="10000"/>
          </a:bodyPr>
          <a:lstStyle/>
          <a:p>
            <a:r>
              <a:rPr lang="en-US" dirty="0"/>
              <a:t>Payment methods can be added to increase to attract more users.</a:t>
            </a:r>
          </a:p>
        </p:txBody>
      </p:sp>
      <p:sp>
        <p:nvSpPr>
          <p:cNvPr id="11" name="Slide Number Placeholder 10">
            <a:extLst>
              <a:ext uri="{FF2B5EF4-FFF2-40B4-BE49-F238E27FC236}">
                <a16:creationId xmlns:a16="http://schemas.microsoft.com/office/drawing/2014/main" id="{E874D5FC-7122-4EA9-A7AA-BA3F9A46DF3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25</a:t>
            </a:fld>
            <a:endParaRPr lang="en-US" dirty="0"/>
          </a:p>
        </p:txBody>
      </p:sp>
      <p:sp>
        <p:nvSpPr>
          <p:cNvPr id="32" name="Text Placeholder 4">
            <a:extLst>
              <a:ext uri="{FF2B5EF4-FFF2-40B4-BE49-F238E27FC236}">
                <a16:creationId xmlns:a16="http://schemas.microsoft.com/office/drawing/2014/main" id="{559B810C-73DF-B44C-80E1-083E2F3B7C58}"/>
              </a:ext>
            </a:extLst>
          </p:cNvPr>
          <p:cNvSpPr>
            <a:spLocks noGrp="1"/>
          </p:cNvSpPr>
          <p:nvPr>
            <p:ph type="body" sz="quarter" idx="23"/>
          </p:nvPr>
        </p:nvSpPr>
        <p:spPr>
          <a:xfrm>
            <a:off x="7080795" y="3339988"/>
            <a:ext cx="3295186" cy="320381"/>
          </a:xfrm>
        </p:spPr>
        <p:txBody>
          <a:bodyPr/>
          <a:lstStyle/>
          <a:p>
            <a:r>
              <a:rPr lang="en-US" dirty="0"/>
              <a:t>Multilingual support</a:t>
            </a:r>
          </a:p>
        </p:txBody>
      </p:sp>
      <p:sp>
        <p:nvSpPr>
          <p:cNvPr id="33" name="Text Placeholder 5">
            <a:extLst>
              <a:ext uri="{FF2B5EF4-FFF2-40B4-BE49-F238E27FC236}">
                <a16:creationId xmlns:a16="http://schemas.microsoft.com/office/drawing/2014/main" id="{1FA41B41-DD97-A64E-8203-BA7A580F5A16}"/>
              </a:ext>
            </a:extLst>
          </p:cNvPr>
          <p:cNvSpPr>
            <a:spLocks noGrp="1"/>
          </p:cNvSpPr>
          <p:nvPr>
            <p:ph type="body" sz="quarter" idx="24"/>
          </p:nvPr>
        </p:nvSpPr>
        <p:spPr>
          <a:xfrm>
            <a:off x="7080795" y="3685464"/>
            <a:ext cx="3294437" cy="540104"/>
          </a:xfrm>
        </p:spPr>
        <p:txBody>
          <a:bodyPr>
            <a:normAutofit/>
          </a:bodyPr>
          <a:lstStyle/>
          <a:p>
            <a:r>
              <a:rPr lang="en-US" dirty="0"/>
              <a:t>Attract users from various countries and regions.</a:t>
            </a:r>
          </a:p>
        </p:txBody>
      </p:sp>
      <p:sp>
        <p:nvSpPr>
          <p:cNvPr id="34" name="Text Placeholder 6">
            <a:extLst>
              <a:ext uri="{FF2B5EF4-FFF2-40B4-BE49-F238E27FC236}">
                <a16:creationId xmlns:a16="http://schemas.microsoft.com/office/drawing/2014/main" id="{D1DAC95E-B0DB-8B46-B628-F1B5520F05CD}"/>
              </a:ext>
            </a:extLst>
          </p:cNvPr>
          <p:cNvSpPr>
            <a:spLocks noGrp="1"/>
          </p:cNvSpPr>
          <p:nvPr>
            <p:ph type="body" sz="quarter" idx="25"/>
          </p:nvPr>
        </p:nvSpPr>
        <p:spPr>
          <a:xfrm>
            <a:off x="6231710" y="4857968"/>
            <a:ext cx="3295186" cy="320381"/>
          </a:xfrm>
        </p:spPr>
        <p:txBody>
          <a:bodyPr/>
          <a:lstStyle/>
          <a:p>
            <a:r>
              <a:rPr lang="en-US" dirty="0"/>
              <a:t>FILTER products</a:t>
            </a:r>
          </a:p>
        </p:txBody>
      </p:sp>
      <p:sp>
        <p:nvSpPr>
          <p:cNvPr id="35" name="Text Placeholder 7">
            <a:extLst>
              <a:ext uri="{FF2B5EF4-FFF2-40B4-BE49-F238E27FC236}">
                <a16:creationId xmlns:a16="http://schemas.microsoft.com/office/drawing/2014/main" id="{84DA0D9F-5083-A949-8155-00F064833CBB}"/>
              </a:ext>
            </a:extLst>
          </p:cNvPr>
          <p:cNvSpPr>
            <a:spLocks noGrp="1"/>
          </p:cNvSpPr>
          <p:nvPr>
            <p:ph type="body" sz="quarter" idx="26"/>
          </p:nvPr>
        </p:nvSpPr>
        <p:spPr>
          <a:xfrm>
            <a:off x="6231710" y="5203444"/>
            <a:ext cx="3294437" cy="540104"/>
          </a:xfrm>
        </p:spPr>
        <p:txBody>
          <a:bodyPr>
            <a:normAutofit fontScale="92500"/>
          </a:bodyPr>
          <a:lstStyle/>
          <a:p>
            <a:r>
              <a:rPr lang="en-US" dirty="0"/>
              <a:t>Filter using brand, category, and price can be added.</a:t>
            </a:r>
          </a:p>
        </p:txBody>
      </p:sp>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1034142" y="1110286"/>
            <a:ext cx="10319657" cy="924808"/>
          </a:xfrm>
        </p:spPr>
        <p:txBody>
          <a:bodyPr>
            <a:normAutofit/>
          </a:bodyPr>
          <a:lstStyle/>
          <a:p>
            <a:r>
              <a:rPr lang="en-ZA" dirty="0"/>
              <a:t>Future aspects</a:t>
            </a:r>
          </a:p>
        </p:txBody>
      </p:sp>
    </p:spTree>
    <p:extLst>
      <p:ext uri="{BB962C8B-B14F-4D97-AF65-F5344CB8AC3E}">
        <p14:creationId xmlns:p14="http://schemas.microsoft.com/office/powerpoint/2010/main" val="3735685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ADE4E29-3D21-49D3-99FE-2A9427AE5A1A}"/>
              </a:ext>
            </a:extLst>
          </p:cNvPr>
          <p:cNvSpPr>
            <a:spLocks noGrp="1"/>
          </p:cNvSpPr>
          <p:nvPr>
            <p:ph type="sldNum" sz="quarter" idx="12"/>
          </p:nvPr>
        </p:nvSpPr>
        <p:spPr/>
        <p:txBody>
          <a:bodyPr/>
          <a:lstStyle/>
          <a:p>
            <a:fld id="{9FF96520-E4CE-4EAD-8ABF-1D2297D6B3AA}" type="slidenum">
              <a:rPr lang="en-US" smtClean="0"/>
              <a:t>26</a:t>
            </a:fld>
            <a:endParaRPr lang="en-US" dirty="0"/>
          </a:p>
        </p:txBody>
      </p:sp>
      <p:sp>
        <p:nvSpPr>
          <p:cNvPr id="11" name="Title 1">
            <a:extLst>
              <a:ext uri="{FF2B5EF4-FFF2-40B4-BE49-F238E27FC236}">
                <a16:creationId xmlns:a16="http://schemas.microsoft.com/office/drawing/2014/main" id="{804A28AF-0652-4CFF-B75F-B4320D4F49E7}"/>
              </a:ext>
            </a:extLst>
          </p:cNvPr>
          <p:cNvSpPr>
            <a:spLocks noGrp="1"/>
          </p:cNvSpPr>
          <p:nvPr>
            <p:ph type="title"/>
          </p:nvPr>
        </p:nvSpPr>
        <p:spPr>
          <a:xfrm>
            <a:off x="315823" y="3560455"/>
            <a:ext cx="3907972" cy="555171"/>
          </a:xfrm>
        </p:spPr>
        <p:txBody>
          <a:bodyPr/>
          <a:lstStyle/>
          <a:p>
            <a:r>
              <a:rPr lang="en-US" sz="3200" dirty="0"/>
              <a:t>conclusion</a:t>
            </a:r>
            <a:endParaRPr lang="en-US" dirty="0"/>
          </a:p>
        </p:txBody>
      </p:sp>
      <p:sp>
        <p:nvSpPr>
          <p:cNvPr id="12" name="Content Placeholder 2">
            <a:extLst>
              <a:ext uri="{FF2B5EF4-FFF2-40B4-BE49-F238E27FC236}">
                <a16:creationId xmlns:a16="http://schemas.microsoft.com/office/drawing/2014/main" id="{5F5E13A6-56AD-45B1-B224-B3E4DD911B41}"/>
              </a:ext>
            </a:extLst>
          </p:cNvPr>
          <p:cNvSpPr>
            <a:spLocks noGrp="1"/>
          </p:cNvSpPr>
          <p:nvPr>
            <p:ph idx="1"/>
          </p:nvPr>
        </p:nvSpPr>
        <p:spPr>
          <a:xfrm>
            <a:off x="7268901" y="405115"/>
            <a:ext cx="4607276" cy="6316360"/>
          </a:xfrm>
        </p:spPr>
        <p:txBody>
          <a:bodyPr vert="horz" lIns="0" tIns="45720" rIns="91440" bIns="45720" rtlCol="0" anchor="t">
            <a:normAutofit/>
          </a:bodyPr>
          <a:lstStyle/>
          <a:p>
            <a:pPr algn="ctr"/>
            <a:endParaRPr lang="en-US" sz="1800" dirty="0"/>
          </a:p>
          <a:p>
            <a:pPr algn="ctr"/>
            <a:r>
              <a:rPr lang="en-US" sz="1800" dirty="0"/>
              <a:t>This website provides a computerized version of shop manipulate system which will benefit the users as well as the visitor of the shop. It makes entire process online where users can search product, and buy various product. It also has a facility for common user by login into the system where user can login and can see status of ordered. It provides the facility of admin’s features where admins can add various item, review users’ and send orders for delivery</a:t>
            </a:r>
          </a:p>
        </p:txBody>
      </p:sp>
    </p:spTree>
    <p:extLst>
      <p:ext uri="{BB962C8B-B14F-4D97-AF65-F5344CB8AC3E}">
        <p14:creationId xmlns:p14="http://schemas.microsoft.com/office/powerpoint/2010/main" val="2444794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close up of a circuit board">
            <a:extLst>
              <a:ext uri="{FF2B5EF4-FFF2-40B4-BE49-F238E27FC236}">
                <a16:creationId xmlns:a16="http://schemas.microsoft.com/office/drawing/2014/main" id="{7E46DF18-087D-4FF8-A5A2-0C0EAD030693}"/>
              </a:ext>
            </a:extLst>
          </p:cNvPr>
          <p:cNvPicPr>
            <a:picLocks noGrp="1" noChangeAspect="1"/>
          </p:cNvPicPr>
          <p:nvPr>
            <p:ph type="pic" sz="quarter" idx="28"/>
          </p:nvPr>
        </p:nvPicPr>
        <p:blipFill rotWithShape="1">
          <a:blip r:embed="rId2" cstate="screen">
            <a:extLst>
              <a:ext uri="{28A0092B-C50C-407E-A947-70E740481C1C}">
                <a14:useLocalDpi xmlns:a14="http://schemas.microsoft.com/office/drawing/2010/main"/>
              </a:ext>
            </a:extLst>
          </a:blip>
          <a:srcRect/>
          <a:stretch/>
        </p:blipFill>
        <p:spPr>
          <a:xfrm>
            <a:off x="6426578" y="0"/>
            <a:ext cx="5765422" cy="6858000"/>
          </a:xfrm>
        </p:spPr>
      </p:pic>
      <p:pic>
        <p:nvPicPr>
          <p:cNvPr id="12" name="Picture Placeholder 11" descr="young person writing on white board">
            <a:extLst>
              <a:ext uri="{FF2B5EF4-FFF2-40B4-BE49-F238E27FC236}">
                <a16:creationId xmlns:a16="http://schemas.microsoft.com/office/drawing/2014/main" id="{C8584C16-529D-49FC-9E5D-414F66219568}"/>
              </a:ext>
            </a:extLst>
          </p:cNvPr>
          <p:cNvPicPr>
            <a:picLocks noGrp="1" noChangeAspect="1"/>
          </p:cNvPicPr>
          <p:nvPr>
            <p:ph type="pic" sz="quarter" idx="27"/>
          </p:nvPr>
        </p:nvPicPr>
        <p:blipFill rotWithShape="1">
          <a:blip r:embed="rId3" cstate="screen">
            <a:extLst>
              <a:ext uri="{28A0092B-C50C-407E-A947-70E740481C1C}">
                <a14:useLocalDpi xmlns:a14="http://schemas.microsoft.com/office/drawing/2010/main"/>
              </a:ext>
            </a:extLst>
          </a:blip>
          <a:srcRect/>
          <a:stretch/>
        </p:blipFill>
        <p:spPr>
          <a:xfrm>
            <a:off x="-11657" y="-16298"/>
            <a:ext cx="5555640" cy="6874299"/>
          </a:xfrm>
        </p:spPr>
      </p:pic>
      <p:sp>
        <p:nvSpPr>
          <p:cNvPr id="4" name="Text Placeholder 3">
            <a:extLst>
              <a:ext uri="{FF2B5EF4-FFF2-40B4-BE49-F238E27FC236}">
                <a16:creationId xmlns:a16="http://schemas.microsoft.com/office/drawing/2014/main" id="{8F84C8A3-BFE6-44FA-B04F-1AE7E2151B3D}"/>
              </a:ext>
            </a:extLst>
          </p:cNvPr>
          <p:cNvSpPr>
            <a:spLocks noGrp="1"/>
          </p:cNvSpPr>
          <p:nvPr>
            <p:ph type="body" sz="quarter" idx="15"/>
          </p:nvPr>
        </p:nvSpPr>
        <p:spPr>
          <a:xfrm>
            <a:off x="4461307" y="4277953"/>
            <a:ext cx="2310968" cy="470424"/>
          </a:xfrm>
        </p:spPr>
        <p:txBody>
          <a:bodyPr>
            <a:normAutofit/>
          </a:bodyPr>
          <a:lstStyle/>
          <a:p>
            <a:r>
              <a:rPr lang="en-US" dirty="0"/>
              <a:t>Ayush Garg​</a:t>
            </a:r>
          </a:p>
        </p:txBody>
      </p:sp>
      <p:sp>
        <p:nvSpPr>
          <p:cNvPr id="5" name="Date Placeholder 4">
            <a:extLst>
              <a:ext uri="{FF2B5EF4-FFF2-40B4-BE49-F238E27FC236}">
                <a16:creationId xmlns:a16="http://schemas.microsoft.com/office/drawing/2014/main" id="{75C73F7B-2D44-4B60-8403-3E61DA1F05C3}"/>
              </a:ext>
            </a:extLst>
          </p:cNvPr>
          <p:cNvSpPr>
            <a:spLocks noGrp="1"/>
          </p:cNvSpPr>
          <p:nvPr>
            <p:ph type="dt" sz="half" idx="20"/>
          </p:nvPr>
        </p:nvSpPr>
        <p:spPr>
          <a:xfrm>
            <a:off x="838200" y="6356350"/>
            <a:ext cx="2743200" cy="365125"/>
          </a:xfrm>
        </p:spPr>
        <p:txBody>
          <a:bodyPr/>
          <a:lstStyle/>
          <a:p>
            <a:r>
              <a:rPr lang="en-US" dirty="0"/>
              <a:t>1/7/20XX</a:t>
            </a:r>
          </a:p>
        </p:txBody>
      </p:sp>
      <p:sp>
        <p:nvSpPr>
          <p:cNvPr id="9" name="Slide Number Placeholder 8">
            <a:extLst>
              <a:ext uri="{FF2B5EF4-FFF2-40B4-BE49-F238E27FC236}">
                <a16:creationId xmlns:a16="http://schemas.microsoft.com/office/drawing/2014/main" id="{08C3C4A8-F198-4008-B069-610BBFEC4095}"/>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27</a:t>
            </a:fld>
            <a:endParaRPr lang="en-US" dirty="0"/>
          </a:p>
        </p:txBody>
      </p:sp>
      <p:sp>
        <p:nvSpPr>
          <p:cNvPr id="6" name="Text Placeholder 5">
            <a:extLst>
              <a:ext uri="{FF2B5EF4-FFF2-40B4-BE49-F238E27FC236}">
                <a16:creationId xmlns:a16="http://schemas.microsoft.com/office/drawing/2014/main" id="{ED21F17E-3711-4948-8F8C-9D77E89C60B5}"/>
              </a:ext>
            </a:extLst>
          </p:cNvPr>
          <p:cNvSpPr>
            <a:spLocks noGrp="1"/>
          </p:cNvSpPr>
          <p:nvPr>
            <p:ph type="body" sz="quarter" idx="24"/>
          </p:nvPr>
        </p:nvSpPr>
        <p:spPr>
          <a:xfrm>
            <a:off x="4156823" y="4752561"/>
            <a:ext cx="2310968" cy="470424"/>
          </a:xfrm>
        </p:spPr>
        <p:txBody>
          <a:bodyPr>
            <a:normAutofit/>
          </a:bodyPr>
          <a:lstStyle/>
          <a:p>
            <a:r>
              <a:rPr lang="en-US" dirty="0"/>
              <a:t>13214803119</a:t>
            </a:r>
          </a:p>
        </p:txBody>
      </p:sp>
      <p:sp>
        <p:nvSpPr>
          <p:cNvPr id="8" name="Text Placeholder 7">
            <a:extLst>
              <a:ext uri="{FF2B5EF4-FFF2-40B4-BE49-F238E27FC236}">
                <a16:creationId xmlns:a16="http://schemas.microsoft.com/office/drawing/2014/main" id="{EF903324-E706-4B0F-AAA4-EE70028E865B}"/>
              </a:ext>
            </a:extLst>
          </p:cNvPr>
          <p:cNvSpPr>
            <a:spLocks noGrp="1"/>
          </p:cNvSpPr>
          <p:nvPr>
            <p:ph type="body" sz="quarter" idx="26"/>
          </p:nvPr>
        </p:nvSpPr>
        <p:spPr>
          <a:xfrm>
            <a:off x="3869713" y="5217644"/>
            <a:ext cx="2310968" cy="470424"/>
          </a:xfrm>
        </p:spPr>
        <p:txBody>
          <a:bodyPr/>
          <a:lstStyle/>
          <a:p>
            <a:r>
              <a:rPr lang="en-US" dirty="0"/>
              <a:t>I – 7 </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29"/>
          </p:nvPr>
        </p:nvSpPr>
        <p:spPr>
          <a:xfrm>
            <a:off x="3580046" y="5673201"/>
            <a:ext cx="2310968" cy="470424"/>
          </a:xfrm>
        </p:spPr>
        <p:txBody>
          <a:bodyPr>
            <a:normAutofit fontScale="85000" lnSpcReduction="10000"/>
          </a:bodyPr>
          <a:lstStyle/>
          <a:p>
            <a:r>
              <a:rPr lang="en-US" dirty="0"/>
              <a:t>Maharaja Agrasen Institute of Technology</a:t>
            </a:r>
          </a:p>
        </p:txBody>
      </p:sp>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898571" y="3363686"/>
            <a:ext cx="3907972" cy="555171"/>
          </a:xfrm>
        </p:spPr>
        <p:txBody>
          <a:bodyPr/>
          <a:lstStyle/>
          <a:p>
            <a:r>
              <a:rPr lang="en-US" dirty="0"/>
              <a:t>Thank you</a:t>
            </a:r>
          </a:p>
        </p:txBody>
      </p:sp>
    </p:spTree>
    <p:extLst>
      <p:ext uri="{BB962C8B-B14F-4D97-AF65-F5344CB8AC3E}">
        <p14:creationId xmlns:p14="http://schemas.microsoft.com/office/powerpoint/2010/main" val="2546836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A5FE4-1403-4738-AF61-8122285061EE}"/>
              </a:ext>
            </a:extLst>
          </p:cNvPr>
          <p:cNvSpPr>
            <a:spLocks noGrp="1"/>
          </p:cNvSpPr>
          <p:nvPr>
            <p:ph type="title"/>
          </p:nvPr>
        </p:nvSpPr>
        <p:spPr/>
        <p:txBody>
          <a:bodyPr/>
          <a:lstStyle/>
          <a:p>
            <a:r>
              <a:rPr lang="en-US" dirty="0"/>
              <a:t>Certificate</a:t>
            </a:r>
            <a:endParaRPr lang="en-IN" dirty="0"/>
          </a:p>
        </p:txBody>
      </p:sp>
      <p:sp>
        <p:nvSpPr>
          <p:cNvPr id="6" name="Slide Number Placeholder 5">
            <a:extLst>
              <a:ext uri="{FF2B5EF4-FFF2-40B4-BE49-F238E27FC236}">
                <a16:creationId xmlns:a16="http://schemas.microsoft.com/office/drawing/2014/main" id="{C10F93E3-5654-473B-8131-5A73E25188A1}"/>
              </a:ext>
            </a:extLst>
          </p:cNvPr>
          <p:cNvSpPr>
            <a:spLocks noGrp="1"/>
          </p:cNvSpPr>
          <p:nvPr>
            <p:ph type="sldNum" sz="quarter" idx="22"/>
          </p:nvPr>
        </p:nvSpPr>
        <p:spPr/>
        <p:txBody>
          <a:bodyPr/>
          <a:lstStyle/>
          <a:p>
            <a:fld id="{9FF96520-E4CE-4EAD-8ABF-1D2297D6B3AA}" type="slidenum">
              <a:rPr lang="en-US" smtClean="0"/>
              <a:pPr/>
              <a:t>3</a:t>
            </a:fld>
            <a:endParaRPr lang="en-US" dirty="0"/>
          </a:p>
        </p:txBody>
      </p:sp>
      <p:pic>
        <p:nvPicPr>
          <p:cNvPr id="17" name="Picture 16">
            <a:extLst>
              <a:ext uri="{FF2B5EF4-FFF2-40B4-BE49-F238E27FC236}">
                <a16:creationId xmlns:a16="http://schemas.microsoft.com/office/drawing/2014/main" id="{E6DC7992-6AA1-4103-BF74-86A7F6A037AD}"/>
              </a:ext>
            </a:extLst>
          </p:cNvPr>
          <p:cNvPicPr>
            <a:picLocks noChangeAspect="1"/>
          </p:cNvPicPr>
          <p:nvPr/>
        </p:nvPicPr>
        <p:blipFill>
          <a:blip r:embed="rId2"/>
          <a:stretch>
            <a:fillRect/>
          </a:stretch>
        </p:blipFill>
        <p:spPr>
          <a:xfrm>
            <a:off x="3921369" y="1823660"/>
            <a:ext cx="6608634" cy="4715252"/>
          </a:xfrm>
          <a:prstGeom prst="rect">
            <a:avLst/>
          </a:prstGeom>
        </p:spPr>
      </p:pic>
    </p:spTree>
    <p:extLst>
      <p:ext uri="{BB962C8B-B14F-4D97-AF65-F5344CB8AC3E}">
        <p14:creationId xmlns:p14="http://schemas.microsoft.com/office/powerpoint/2010/main" val="385717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9A5FE4-1403-4738-AF61-8122285061EE}"/>
              </a:ext>
            </a:extLst>
          </p:cNvPr>
          <p:cNvSpPr>
            <a:spLocks noGrp="1"/>
          </p:cNvSpPr>
          <p:nvPr>
            <p:ph type="title"/>
          </p:nvPr>
        </p:nvSpPr>
        <p:spPr/>
        <p:txBody>
          <a:bodyPr/>
          <a:lstStyle/>
          <a:p>
            <a:r>
              <a:rPr lang="en-US" dirty="0"/>
              <a:t>Certificate</a:t>
            </a:r>
            <a:endParaRPr lang="en-IN" dirty="0"/>
          </a:p>
        </p:txBody>
      </p:sp>
      <p:sp>
        <p:nvSpPr>
          <p:cNvPr id="6" name="Slide Number Placeholder 5">
            <a:extLst>
              <a:ext uri="{FF2B5EF4-FFF2-40B4-BE49-F238E27FC236}">
                <a16:creationId xmlns:a16="http://schemas.microsoft.com/office/drawing/2014/main" id="{C10F93E3-5654-473B-8131-5A73E25188A1}"/>
              </a:ext>
            </a:extLst>
          </p:cNvPr>
          <p:cNvSpPr>
            <a:spLocks noGrp="1"/>
          </p:cNvSpPr>
          <p:nvPr>
            <p:ph type="sldNum" sz="quarter" idx="22"/>
          </p:nvPr>
        </p:nvSpPr>
        <p:spPr/>
        <p:txBody>
          <a:bodyPr/>
          <a:lstStyle/>
          <a:p>
            <a:fld id="{9FF96520-E4CE-4EAD-8ABF-1D2297D6B3AA}" type="slidenum">
              <a:rPr lang="en-US" smtClean="0"/>
              <a:pPr/>
              <a:t>4</a:t>
            </a:fld>
            <a:endParaRPr lang="en-US" dirty="0"/>
          </a:p>
        </p:txBody>
      </p:sp>
      <p:pic>
        <p:nvPicPr>
          <p:cNvPr id="3" name="Picture 2">
            <a:extLst>
              <a:ext uri="{FF2B5EF4-FFF2-40B4-BE49-F238E27FC236}">
                <a16:creationId xmlns:a16="http://schemas.microsoft.com/office/drawing/2014/main" id="{5BB09138-20F7-40FB-BA3E-6546E973F866}"/>
              </a:ext>
            </a:extLst>
          </p:cNvPr>
          <p:cNvPicPr>
            <a:picLocks noChangeAspect="1"/>
          </p:cNvPicPr>
          <p:nvPr/>
        </p:nvPicPr>
        <p:blipFill rotWithShape="1">
          <a:blip r:embed="rId2"/>
          <a:srcRect b="2336"/>
          <a:stretch/>
        </p:blipFill>
        <p:spPr>
          <a:xfrm>
            <a:off x="3921368" y="1823660"/>
            <a:ext cx="6407979" cy="4700232"/>
          </a:xfrm>
          <a:prstGeom prst="rect">
            <a:avLst/>
          </a:prstGeom>
        </p:spPr>
      </p:pic>
    </p:spTree>
    <p:extLst>
      <p:ext uri="{BB962C8B-B14F-4D97-AF65-F5344CB8AC3E}">
        <p14:creationId xmlns:p14="http://schemas.microsoft.com/office/powerpoint/2010/main" val="247350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6903720" y="1419438"/>
            <a:ext cx="4450080" cy="924808"/>
          </a:xfrm>
        </p:spPr>
        <p:txBody>
          <a:bodyPr/>
          <a:lstStyle/>
          <a:p>
            <a:r>
              <a:rPr lang="en-ZA" dirty="0"/>
              <a:t>TOOLS USED</a:t>
            </a:r>
          </a:p>
        </p:txBody>
      </p:sp>
      <p:sp>
        <p:nvSpPr>
          <p:cNvPr id="30" name="Text Placeholder 29">
            <a:extLst>
              <a:ext uri="{FF2B5EF4-FFF2-40B4-BE49-F238E27FC236}">
                <a16:creationId xmlns:a16="http://schemas.microsoft.com/office/drawing/2014/main" id="{B42237DE-8579-4920-9331-C835DA7AE69A}"/>
              </a:ext>
            </a:extLst>
          </p:cNvPr>
          <p:cNvSpPr>
            <a:spLocks noGrp="1"/>
          </p:cNvSpPr>
          <p:nvPr>
            <p:ph type="body" sz="quarter" idx="33"/>
          </p:nvPr>
        </p:nvSpPr>
        <p:spPr>
          <a:xfrm>
            <a:off x="7366082" y="2461119"/>
            <a:ext cx="1254314" cy="360000"/>
          </a:xfrm>
        </p:spPr>
        <p:txBody>
          <a:bodyPr>
            <a:normAutofit fontScale="92500"/>
          </a:bodyPr>
          <a:lstStyle/>
          <a:p>
            <a:r>
              <a:rPr lang="en-ZA" dirty="0"/>
              <a:t>Mongo </a:t>
            </a:r>
            <a:r>
              <a:rPr lang="en-ZA" dirty="0" err="1"/>
              <a:t>db</a:t>
            </a:r>
            <a:endParaRPr lang="en-ZA" dirty="0"/>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4"/>
          </p:nvPr>
        </p:nvSpPr>
        <p:spPr>
          <a:xfrm>
            <a:off x="7366082" y="3468655"/>
            <a:ext cx="1254314" cy="360000"/>
          </a:xfrm>
        </p:spPr>
        <p:txBody>
          <a:bodyPr>
            <a:normAutofit/>
          </a:bodyPr>
          <a:lstStyle/>
          <a:p>
            <a:r>
              <a:rPr lang="en-ZA" dirty="0"/>
              <a:t>express</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5"/>
          </p:nvPr>
        </p:nvSpPr>
        <p:spPr>
          <a:xfrm>
            <a:off x="7366082" y="4409517"/>
            <a:ext cx="1254314" cy="360000"/>
          </a:xfrm>
        </p:spPr>
        <p:txBody>
          <a:bodyPr>
            <a:normAutofit/>
          </a:bodyPr>
          <a:lstStyle/>
          <a:p>
            <a:r>
              <a:rPr lang="en-ZA" dirty="0"/>
              <a:t>react</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6"/>
          </p:nvPr>
        </p:nvSpPr>
        <p:spPr>
          <a:xfrm>
            <a:off x="6903720" y="2268143"/>
            <a:ext cx="561421" cy="627254"/>
          </a:xfrm>
        </p:spPr>
        <p:txBody>
          <a:bodyPr/>
          <a:lstStyle/>
          <a:p>
            <a:r>
              <a:rPr lang="en-ZA" dirty="0"/>
              <a:t>m</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7"/>
          </p:nvPr>
        </p:nvSpPr>
        <p:spPr>
          <a:xfrm>
            <a:off x="6903720" y="3257371"/>
            <a:ext cx="561421" cy="627254"/>
          </a:xfrm>
        </p:spPr>
        <p:txBody>
          <a:bodyPr/>
          <a:lstStyle/>
          <a:p>
            <a:r>
              <a:rPr lang="en-ZA" dirty="0"/>
              <a:t>E</a:t>
            </a:r>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38"/>
          </p:nvPr>
        </p:nvSpPr>
        <p:spPr>
          <a:xfrm>
            <a:off x="6903721" y="4246599"/>
            <a:ext cx="561421" cy="627254"/>
          </a:xfrm>
        </p:spPr>
        <p:txBody>
          <a:bodyPr vert="horz" lIns="91440" tIns="45720" rIns="91440" bIns="45720" rtlCol="0" anchor="t">
            <a:normAutofit fontScale="92500" lnSpcReduction="10000"/>
          </a:bodyPr>
          <a:lstStyle/>
          <a:p>
            <a:r>
              <a:rPr lang="en-ZA" noProof="1"/>
              <a:t>r</a:t>
            </a:r>
            <a:endParaRPr lang="en-US"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28"/>
          </p:nvPr>
        </p:nvSpPr>
        <p:spPr>
          <a:xfrm>
            <a:off x="8629106" y="2510567"/>
            <a:ext cx="2427514" cy="715169"/>
          </a:xfrm>
        </p:spPr>
        <p:txBody>
          <a:bodyPr>
            <a:normAutofit/>
          </a:bodyPr>
          <a:lstStyle/>
          <a:p>
            <a:r>
              <a:rPr lang="en-ZA" dirty="0"/>
              <a:t>MongoDB is used for database</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39"/>
          </p:nvPr>
        </p:nvSpPr>
        <p:spPr>
          <a:xfrm>
            <a:off x="8629106" y="3520743"/>
            <a:ext cx="2427514" cy="715169"/>
          </a:xfrm>
        </p:spPr>
        <p:txBody>
          <a:bodyPr vert="horz" lIns="0" tIns="45720" rIns="91440" bIns="45720" rtlCol="0" anchor="t">
            <a:normAutofit/>
          </a:bodyPr>
          <a:lstStyle/>
          <a:p>
            <a:r>
              <a:rPr lang="en-US" dirty="0"/>
              <a:t>Express and Postman is used to make back end development and testing</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40"/>
          </p:nvPr>
        </p:nvSpPr>
        <p:spPr>
          <a:xfrm>
            <a:off x="8629106" y="4462775"/>
            <a:ext cx="2427514" cy="715169"/>
          </a:xfrm>
        </p:spPr>
        <p:txBody>
          <a:bodyPr vert="horz" lIns="0" tIns="45720" rIns="91440" bIns="45720" rtlCol="0" anchor="t">
            <a:normAutofit/>
          </a:bodyPr>
          <a:lstStyle/>
          <a:p>
            <a:r>
              <a:rPr lang="en-ZA" noProof="1"/>
              <a:t>React and Redux are used for front end development and state management</a:t>
            </a:r>
          </a:p>
        </p:txBody>
      </p:sp>
      <p:sp>
        <p:nvSpPr>
          <p:cNvPr id="15" name="Text Placeholder 30">
            <a:extLst>
              <a:ext uri="{FF2B5EF4-FFF2-40B4-BE49-F238E27FC236}">
                <a16:creationId xmlns:a16="http://schemas.microsoft.com/office/drawing/2014/main" id="{96F06378-9CA7-406D-A68B-2A7A99872EFF}"/>
              </a:ext>
            </a:extLst>
          </p:cNvPr>
          <p:cNvSpPr txBox="1">
            <a:spLocks/>
          </p:cNvSpPr>
          <p:nvPr/>
        </p:nvSpPr>
        <p:spPr>
          <a:xfrm>
            <a:off x="7366082" y="5329088"/>
            <a:ext cx="1254314" cy="3600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cap="all" baseline="0" dirty="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Node </a:t>
            </a:r>
            <a:r>
              <a:rPr lang="en-ZA" dirty="0" err="1"/>
              <a:t>js</a:t>
            </a:r>
            <a:endParaRPr lang="en-ZA" dirty="0"/>
          </a:p>
        </p:txBody>
      </p:sp>
      <p:sp>
        <p:nvSpPr>
          <p:cNvPr id="16" name="Text Placeholder 25">
            <a:extLst>
              <a:ext uri="{FF2B5EF4-FFF2-40B4-BE49-F238E27FC236}">
                <a16:creationId xmlns:a16="http://schemas.microsoft.com/office/drawing/2014/main" id="{1542EFD3-16FF-4912-8FC2-6CCD320C8EEB}"/>
              </a:ext>
            </a:extLst>
          </p:cNvPr>
          <p:cNvSpPr txBox="1">
            <a:spLocks/>
          </p:cNvSpPr>
          <p:nvPr/>
        </p:nvSpPr>
        <p:spPr>
          <a:xfrm>
            <a:off x="6903721" y="5166170"/>
            <a:ext cx="561421" cy="627254"/>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4400" b="1" kern="1200" cap="all" baseline="0" dirty="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N</a:t>
            </a:r>
            <a:endParaRPr lang="en-ZA" dirty="0"/>
          </a:p>
        </p:txBody>
      </p:sp>
      <p:sp>
        <p:nvSpPr>
          <p:cNvPr id="17" name="Content Placeholder 23">
            <a:extLst>
              <a:ext uri="{FF2B5EF4-FFF2-40B4-BE49-F238E27FC236}">
                <a16:creationId xmlns:a16="http://schemas.microsoft.com/office/drawing/2014/main" id="{30312899-2A49-4DC4-8786-E9D8D6BD42AF}"/>
              </a:ext>
            </a:extLst>
          </p:cNvPr>
          <p:cNvSpPr txBox="1">
            <a:spLocks/>
          </p:cNvSpPr>
          <p:nvPr/>
        </p:nvSpPr>
        <p:spPr>
          <a:xfrm>
            <a:off x="8629106" y="5382346"/>
            <a:ext cx="2427514" cy="715169"/>
          </a:xfrm>
          <a:prstGeom prst="rect">
            <a:avLst/>
          </a:prstGeom>
        </p:spPr>
        <p:txBody>
          <a:bodyPr vert="horz" lIns="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2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noProof="1"/>
              <a:t>Node js is used to add packages to the web application</a:t>
            </a:r>
          </a:p>
        </p:txBody>
      </p:sp>
    </p:spTree>
    <p:extLst>
      <p:ext uri="{BB962C8B-B14F-4D97-AF65-F5344CB8AC3E}">
        <p14:creationId xmlns:p14="http://schemas.microsoft.com/office/powerpoint/2010/main" val="2477246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034186" y="2903538"/>
            <a:ext cx="3104198" cy="719338"/>
          </a:xfrm>
        </p:spPr>
        <p:txBody>
          <a:bodyPr vert="horz" lIns="0" tIns="45720" rIns="91440" bIns="45720" rtlCol="0" anchor="t">
            <a:normAutofit/>
          </a:bodyPr>
          <a:lstStyle/>
          <a:p>
            <a:r>
              <a:rPr lang="en-US" dirty="0"/>
              <a:t>Automation of product manipulation</a:t>
            </a:r>
          </a:p>
        </p:txBody>
      </p:sp>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1034141" y="3622876"/>
            <a:ext cx="3103493" cy="492538"/>
          </a:xfrm>
        </p:spPr>
        <p:txBody>
          <a:bodyPr>
            <a:normAutofit/>
          </a:bodyPr>
          <a:lstStyle/>
          <a:p>
            <a:r>
              <a:rPr lang="en-US" dirty="0"/>
              <a:t>Inventory is automatically managed</a:t>
            </a:r>
          </a:p>
        </p:txBody>
      </p:sp>
      <p:sp>
        <p:nvSpPr>
          <p:cNvPr id="5" name="Text Placeholder 4">
            <a:extLst>
              <a:ext uri="{FF2B5EF4-FFF2-40B4-BE49-F238E27FC236}">
                <a16:creationId xmlns:a16="http://schemas.microsoft.com/office/drawing/2014/main" id="{EBEDB7CB-2A17-4C89-8463-567F882F6B1C}"/>
              </a:ext>
            </a:extLst>
          </p:cNvPr>
          <p:cNvSpPr>
            <a:spLocks noGrp="1"/>
          </p:cNvSpPr>
          <p:nvPr>
            <p:ph type="body" sz="quarter" idx="16"/>
          </p:nvPr>
        </p:nvSpPr>
        <p:spPr>
          <a:xfrm>
            <a:off x="4641894" y="2903538"/>
            <a:ext cx="3104198" cy="320381"/>
          </a:xfrm>
        </p:spPr>
        <p:txBody>
          <a:bodyPr/>
          <a:lstStyle/>
          <a:p>
            <a:r>
              <a:rPr lang="en-US" dirty="0"/>
              <a:t>INFORMATION STORAGE</a:t>
            </a:r>
          </a:p>
        </p:txBody>
      </p:sp>
      <p:sp>
        <p:nvSpPr>
          <p:cNvPr id="6" name="Text Placeholder 5">
            <a:extLst>
              <a:ext uri="{FF2B5EF4-FFF2-40B4-BE49-F238E27FC236}">
                <a16:creationId xmlns:a16="http://schemas.microsoft.com/office/drawing/2014/main" id="{D8F83235-6CF2-4F43-BEFE-6C0E272FDCC6}"/>
              </a:ext>
            </a:extLst>
          </p:cNvPr>
          <p:cNvSpPr>
            <a:spLocks noGrp="1"/>
          </p:cNvSpPr>
          <p:nvPr>
            <p:ph type="body" sz="quarter" idx="17"/>
          </p:nvPr>
        </p:nvSpPr>
        <p:spPr>
          <a:xfrm>
            <a:off x="4642223" y="3249013"/>
            <a:ext cx="3103493" cy="866401"/>
          </a:xfrm>
        </p:spPr>
        <p:txBody>
          <a:bodyPr>
            <a:normAutofit/>
          </a:bodyPr>
          <a:lstStyle/>
          <a:p>
            <a:r>
              <a:rPr lang="en-US" dirty="0"/>
              <a:t>Store and manage information of different types of items</a:t>
            </a:r>
          </a:p>
        </p:txBody>
      </p:sp>
      <p:sp>
        <p:nvSpPr>
          <p:cNvPr id="7" name="Text Placeholder 6">
            <a:extLst>
              <a:ext uri="{FF2B5EF4-FFF2-40B4-BE49-F238E27FC236}">
                <a16:creationId xmlns:a16="http://schemas.microsoft.com/office/drawing/2014/main" id="{38567012-CD35-41AB-B12D-92555A9BE0D0}"/>
              </a:ext>
            </a:extLst>
          </p:cNvPr>
          <p:cNvSpPr>
            <a:spLocks noGrp="1"/>
          </p:cNvSpPr>
          <p:nvPr>
            <p:ph type="body" sz="quarter" idx="18"/>
          </p:nvPr>
        </p:nvSpPr>
        <p:spPr>
          <a:xfrm>
            <a:off x="8249601" y="2903538"/>
            <a:ext cx="3104198" cy="320381"/>
          </a:xfrm>
        </p:spPr>
        <p:txBody>
          <a:bodyPr/>
          <a:lstStyle/>
          <a:p>
            <a:r>
              <a:rPr lang="en-US" dirty="0"/>
              <a:t>Authentication</a:t>
            </a:r>
          </a:p>
        </p:txBody>
      </p:sp>
      <p:sp>
        <p:nvSpPr>
          <p:cNvPr id="8" name="Text Placeholder 7">
            <a:extLst>
              <a:ext uri="{FF2B5EF4-FFF2-40B4-BE49-F238E27FC236}">
                <a16:creationId xmlns:a16="http://schemas.microsoft.com/office/drawing/2014/main" id="{0DC896C3-77D0-44A1-B244-9554FA063FEE}"/>
              </a:ext>
            </a:extLst>
          </p:cNvPr>
          <p:cNvSpPr>
            <a:spLocks noGrp="1"/>
          </p:cNvSpPr>
          <p:nvPr>
            <p:ph type="body" sz="quarter" idx="19"/>
          </p:nvPr>
        </p:nvSpPr>
        <p:spPr>
          <a:xfrm>
            <a:off x="8250305" y="3249013"/>
            <a:ext cx="3103493" cy="866401"/>
          </a:xfrm>
        </p:spPr>
        <p:txBody>
          <a:bodyPr/>
          <a:lstStyle/>
          <a:p>
            <a:r>
              <a:rPr lang="en-US" dirty="0"/>
              <a:t>Managing security by providing authorized email &amp; password</a:t>
            </a:r>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034142" y="1110286"/>
            <a:ext cx="10515600" cy="924808"/>
          </a:xfrm>
        </p:spPr>
        <p:txBody>
          <a:bodyPr>
            <a:normAutofit/>
          </a:bodyPr>
          <a:lstStyle/>
          <a:p>
            <a:r>
              <a:rPr lang="en-US" dirty="0"/>
              <a:t>PURPOSE</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6</a:t>
            </a:fld>
            <a:endParaRPr lang="en-US" dirty="0"/>
          </a:p>
        </p:txBody>
      </p:sp>
      <p:sp>
        <p:nvSpPr>
          <p:cNvPr id="9" name="Text Placeholder 8">
            <a:extLst>
              <a:ext uri="{FF2B5EF4-FFF2-40B4-BE49-F238E27FC236}">
                <a16:creationId xmlns:a16="http://schemas.microsoft.com/office/drawing/2014/main" id="{547D840D-AC6E-4F0E-B562-819386D3E359}"/>
              </a:ext>
            </a:extLst>
          </p:cNvPr>
          <p:cNvSpPr>
            <a:spLocks noGrp="1"/>
          </p:cNvSpPr>
          <p:nvPr>
            <p:ph type="body" sz="quarter" idx="23"/>
          </p:nvPr>
        </p:nvSpPr>
        <p:spPr>
          <a:xfrm>
            <a:off x="1033811" y="4551950"/>
            <a:ext cx="3104198" cy="320381"/>
          </a:xfrm>
        </p:spPr>
        <p:txBody>
          <a:bodyPr/>
          <a:lstStyle/>
          <a:p>
            <a:r>
              <a:rPr lang="en-US" dirty="0"/>
              <a:t>efficiency</a:t>
            </a:r>
          </a:p>
        </p:txBody>
      </p:sp>
      <p:sp>
        <p:nvSpPr>
          <p:cNvPr id="10" name="Text Placeholder 9">
            <a:extLst>
              <a:ext uri="{FF2B5EF4-FFF2-40B4-BE49-F238E27FC236}">
                <a16:creationId xmlns:a16="http://schemas.microsoft.com/office/drawing/2014/main" id="{4B9C2507-FEB7-4DC8-B74C-12FDF7B2DA82}"/>
              </a:ext>
            </a:extLst>
          </p:cNvPr>
          <p:cNvSpPr>
            <a:spLocks noGrp="1"/>
          </p:cNvSpPr>
          <p:nvPr>
            <p:ph type="body" sz="quarter" idx="24"/>
          </p:nvPr>
        </p:nvSpPr>
        <p:spPr>
          <a:xfrm>
            <a:off x="1033766" y="4897425"/>
            <a:ext cx="3103493" cy="866401"/>
          </a:xfrm>
        </p:spPr>
        <p:txBody>
          <a:bodyPr>
            <a:normAutofit/>
          </a:bodyPr>
          <a:lstStyle/>
          <a:p>
            <a:r>
              <a:rPr lang="en-IN" dirty="0"/>
              <a:t>Manages database efficiently</a:t>
            </a:r>
            <a:endParaRPr lang="en-US" dirty="0"/>
          </a:p>
        </p:txBody>
      </p:sp>
      <p:sp>
        <p:nvSpPr>
          <p:cNvPr id="11" name="Text Placeholder 10">
            <a:extLst>
              <a:ext uri="{FF2B5EF4-FFF2-40B4-BE49-F238E27FC236}">
                <a16:creationId xmlns:a16="http://schemas.microsoft.com/office/drawing/2014/main" id="{9848D4A8-6589-4AB3-B1B2-E5C601B474D1}"/>
              </a:ext>
            </a:extLst>
          </p:cNvPr>
          <p:cNvSpPr>
            <a:spLocks noGrp="1"/>
          </p:cNvSpPr>
          <p:nvPr>
            <p:ph type="body" sz="quarter" idx="25"/>
          </p:nvPr>
        </p:nvSpPr>
        <p:spPr>
          <a:xfrm>
            <a:off x="4641519" y="4551950"/>
            <a:ext cx="3104198" cy="320381"/>
          </a:xfrm>
        </p:spPr>
        <p:txBody>
          <a:bodyPr/>
          <a:lstStyle/>
          <a:p>
            <a:r>
              <a:rPr lang="en-US" dirty="0"/>
              <a:t>design</a:t>
            </a:r>
          </a:p>
        </p:txBody>
      </p:sp>
      <p:sp>
        <p:nvSpPr>
          <p:cNvPr id="12" name="Text Placeholder 11">
            <a:extLst>
              <a:ext uri="{FF2B5EF4-FFF2-40B4-BE49-F238E27FC236}">
                <a16:creationId xmlns:a16="http://schemas.microsoft.com/office/drawing/2014/main" id="{96F09C19-B12A-46BD-ADC9-8A0BA0CACE81}"/>
              </a:ext>
            </a:extLst>
          </p:cNvPr>
          <p:cNvSpPr>
            <a:spLocks noGrp="1"/>
          </p:cNvSpPr>
          <p:nvPr>
            <p:ph type="body" sz="quarter" idx="26"/>
          </p:nvPr>
        </p:nvSpPr>
        <p:spPr>
          <a:xfrm>
            <a:off x="4641848" y="4897425"/>
            <a:ext cx="3103493" cy="866401"/>
          </a:xfrm>
        </p:spPr>
        <p:txBody>
          <a:bodyPr>
            <a:normAutofit/>
          </a:bodyPr>
          <a:lstStyle/>
          <a:p>
            <a:r>
              <a:rPr lang="en-US" dirty="0"/>
              <a:t>Make the UI simpler to navigate and interact with</a:t>
            </a:r>
          </a:p>
        </p:txBody>
      </p:sp>
      <p:sp>
        <p:nvSpPr>
          <p:cNvPr id="24" name="Text Placeholder 23">
            <a:extLst>
              <a:ext uri="{FF2B5EF4-FFF2-40B4-BE49-F238E27FC236}">
                <a16:creationId xmlns:a16="http://schemas.microsoft.com/office/drawing/2014/main" id="{99E78277-79B9-419C-A0B5-130D356F5BE6}"/>
              </a:ext>
            </a:extLst>
          </p:cNvPr>
          <p:cNvSpPr>
            <a:spLocks noGrp="1"/>
          </p:cNvSpPr>
          <p:nvPr>
            <p:ph type="body" sz="quarter" idx="27"/>
          </p:nvPr>
        </p:nvSpPr>
        <p:spPr>
          <a:xfrm>
            <a:off x="8249226" y="4551950"/>
            <a:ext cx="3104198" cy="320381"/>
          </a:xfrm>
        </p:spPr>
        <p:txBody>
          <a:bodyPr/>
          <a:lstStyle/>
          <a:p>
            <a:r>
              <a:rPr lang="en-US" dirty="0"/>
              <a:t>Request management</a:t>
            </a:r>
          </a:p>
        </p:txBody>
      </p:sp>
      <p:sp>
        <p:nvSpPr>
          <p:cNvPr id="25" name="Text Placeholder 24">
            <a:extLst>
              <a:ext uri="{FF2B5EF4-FFF2-40B4-BE49-F238E27FC236}">
                <a16:creationId xmlns:a16="http://schemas.microsoft.com/office/drawing/2014/main" id="{83B60275-0476-4C73-A9F1-33555C744B1D}"/>
              </a:ext>
            </a:extLst>
          </p:cNvPr>
          <p:cNvSpPr>
            <a:spLocks noGrp="1"/>
          </p:cNvSpPr>
          <p:nvPr>
            <p:ph type="body" sz="quarter" idx="28"/>
          </p:nvPr>
        </p:nvSpPr>
        <p:spPr>
          <a:xfrm>
            <a:off x="8249930" y="4897425"/>
            <a:ext cx="3103493" cy="866401"/>
          </a:xfrm>
        </p:spPr>
        <p:txBody>
          <a:bodyPr/>
          <a:lstStyle/>
          <a:p>
            <a:r>
              <a:rPr lang="en-ZA" noProof="1"/>
              <a:t>Express and mongo have been handled </a:t>
            </a:r>
            <a:r>
              <a:rPr lang="en-IN" dirty="0"/>
              <a:t>efficiently to reduce loading times by 3x times</a:t>
            </a:r>
            <a:r>
              <a:rPr lang="en-ZA" noProof="1"/>
              <a:t> </a:t>
            </a:r>
            <a:endParaRPr lang="en-US" dirty="0"/>
          </a:p>
        </p:txBody>
      </p:sp>
    </p:spTree>
    <p:extLst>
      <p:ext uri="{BB962C8B-B14F-4D97-AF65-F5344CB8AC3E}">
        <p14:creationId xmlns:p14="http://schemas.microsoft.com/office/powerpoint/2010/main" val="1738561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2FE26ED-DE42-4AD5-8B93-A121EAF0FAF9}"/>
              </a:ext>
            </a:extLst>
          </p:cNvPr>
          <p:cNvSpPr>
            <a:spLocks noGrp="1"/>
          </p:cNvSpPr>
          <p:nvPr>
            <p:ph sz="half" idx="1"/>
          </p:nvPr>
        </p:nvSpPr>
        <p:spPr/>
        <p:txBody>
          <a:bodyPr>
            <a:normAutofit/>
          </a:bodyPr>
          <a:lstStyle/>
          <a:p>
            <a:r>
              <a:rPr lang="en-US" dirty="0"/>
              <a:t>It is technically feasible, since there will not be much difficulty in getting required resources for the development and maintaining the system as well. All the resources needed for the development of the software as well as the maintenance.</a:t>
            </a:r>
            <a:endParaRPr lang="en-IN" dirty="0"/>
          </a:p>
        </p:txBody>
      </p:sp>
      <p:sp>
        <p:nvSpPr>
          <p:cNvPr id="20" name="Content Placeholder 19">
            <a:extLst>
              <a:ext uri="{FF2B5EF4-FFF2-40B4-BE49-F238E27FC236}">
                <a16:creationId xmlns:a16="http://schemas.microsoft.com/office/drawing/2014/main" id="{02CC0A17-5A3F-4F9A-A6F1-CFD767A635C1}"/>
              </a:ext>
            </a:extLst>
          </p:cNvPr>
          <p:cNvSpPr>
            <a:spLocks noGrp="1"/>
          </p:cNvSpPr>
          <p:nvPr>
            <p:ph sz="half" idx="2"/>
          </p:nvPr>
        </p:nvSpPr>
        <p:spPr/>
        <p:txBody>
          <a:bodyPr>
            <a:normAutofit fontScale="92500" lnSpcReduction="20000"/>
          </a:bodyPr>
          <a:lstStyle/>
          <a:p>
            <a:r>
              <a:rPr lang="en-US" sz="1400" dirty="0"/>
              <a:t>Development of this application is highly economically feasible. The organization needed not spend much more for the development of the system already available. The only thing is to be done is making an environment for the development with an effective supervision. If we are doing so, we can attain the maximum usability of the corresponding resource. Even after the development, the organization will not be in a condition to invest more in the organization. Therefore, the system is economically feasible.</a:t>
            </a:r>
            <a:endParaRPr lang="en-IN" sz="1400" dirty="0"/>
          </a:p>
        </p:txBody>
      </p:sp>
      <p:sp>
        <p:nvSpPr>
          <p:cNvPr id="11" name="Slide Number Placeholder 10">
            <a:extLst>
              <a:ext uri="{FF2B5EF4-FFF2-40B4-BE49-F238E27FC236}">
                <a16:creationId xmlns:a16="http://schemas.microsoft.com/office/drawing/2014/main" id="{019EE3EA-A29C-4722-BA15-C698C4D54CA3}"/>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18" name="Title 17">
            <a:extLst>
              <a:ext uri="{FF2B5EF4-FFF2-40B4-BE49-F238E27FC236}">
                <a16:creationId xmlns:a16="http://schemas.microsoft.com/office/drawing/2014/main" id="{727D6F03-5AA4-4513-970E-A8851396B4E1}"/>
              </a:ext>
            </a:extLst>
          </p:cNvPr>
          <p:cNvSpPr>
            <a:spLocks noGrp="1"/>
          </p:cNvSpPr>
          <p:nvPr>
            <p:ph type="title"/>
          </p:nvPr>
        </p:nvSpPr>
        <p:spPr/>
        <p:txBody>
          <a:bodyPr/>
          <a:lstStyle/>
          <a:p>
            <a:r>
              <a:rPr lang="en-US" sz="3200" dirty="0"/>
              <a:t>feasibility</a:t>
            </a:r>
            <a:endParaRPr lang="en-IN" dirty="0"/>
          </a:p>
        </p:txBody>
      </p:sp>
      <p:sp>
        <p:nvSpPr>
          <p:cNvPr id="21" name="Text Placeholder 20">
            <a:extLst>
              <a:ext uri="{FF2B5EF4-FFF2-40B4-BE49-F238E27FC236}">
                <a16:creationId xmlns:a16="http://schemas.microsoft.com/office/drawing/2014/main" id="{E4B7FF85-7BF7-4E9B-A8D7-A592DFF3C9BF}"/>
              </a:ext>
            </a:extLst>
          </p:cNvPr>
          <p:cNvSpPr>
            <a:spLocks noGrp="1"/>
          </p:cNvSpPr>
          <p:nvPr>
            <p:ph type="body" idx="13"/>
          </p:nvPr>
        </p:nvSpPr>
        <p:spPr/>
        <p:txBody>
          <a:bodyPr>
            <a:normAutofit/>
          </a:bodyPr>
          <a:lstStyle/>
          <a:p>
            <a:r>
              <a:rPr lang="en-US" sz="2000" dirty="0"/>
              <a:t>Technical feasibility</a:t>
            </a:r>
            <a:endParaRPr lang="en-IN" sz="2000" dirty="0"/>
          </a:p>
        </p:txBody>
      </p:sp>
      <p:sp>
        <p:nvSpPr>
          <p:cNvPr id="22" name="Text Placeholder 21">
            <a:extLst>
              <a:ext uri="{FF2B5EF4-FFF2-40B4-BE49-F238E27FC236}">
                <a16:creationId xmlns:a16="http://schemas.microsoft.com/office/drawing/2014/main" id="{BA4ECCC4-C810-4F0A-93CC-AF96BEAC812E}"/>
              </a:ext>
            </a:extLst>
          </p:cNvPr>
          <p:cNvSpPr>
            <a:spLocks noGrp="1"/>
          </p:cNvSpPr>
          <p:nvPr>
            <p:ph type="body" idx="14"/>
          </p:nvPr>
        </p:nvSpPr>
        <p:spPr/>
        <p:txBody>
          <a:bodyPr/>
          <a:lstStyle/>
          <a:p>
            <a:r>
              <a:rPr lang="en-US" dirty="0"/>
              <a:t>Economical feasibility</a:t>
            </a:r>
            <a:endParaRPr lang="en-IN" dirty="0"/>
          </a:p>
        </p:txBody>
      </p:sp>
    </p:spTree>
    <p:extLst>
      <p:ext uri="{BB962C8B-B14F-4D97-AF65-F5344CB8AC3E}">
        <p14:creationId xmlns:p14="http://schemas.microsoft.com/office/powerpoint/2010/main" val="3322943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2FE26ED-DE42-4AD5-8B93-A121EAF0FAF9}"/>
              </a:ext>
            </a:extLst>
          </p:cNvPr>
          <p:cNvSpPr>
            <a:spLocks noGrp="1"/>
          </p:cNvSpPr>
          <p:nvPr>
            <p:ph sz="half" idx="1"/>
          </p:nvPr>
        </p:nvSpPr>
        <p:spPr/>
        <p:txBody>
          <a:bodyPr>
            <a:normAutofit/>
          </a:bodyPr>
          <a:lstStyle/>
          <a:p>
            <a:r>
              <a:rPr lang="en-IN" dirty="0"/>
              <a:t>➢ Processor : Pentium 4 (or equivalent)  </a:t>
            </a:r>
          </a:p>
          <a:p>
            <a:r>
              <a:rPr lang="en-IN" dirty="0"/>
              <a:t>➢ RAM : 2 GB RAM </a:t>
            </a:r>
          </a:p>
          <a:p>
            <a:r>
              <a:rPr lang="en-IN" dirty="0"/>
              <a:t>➢ Hard Disk Space : 1 GB </a:t>
            </a:r>
          </a:p>
          <a:p>
            <a:r>
              <a:rPr lang="en-IN" dirty="0"/>
              <a:t>➢ Input Devices : Keyboard, Mouse </a:t>
            </a:r>
          </a:p>
          <a:p>
            <a:r>
              <a:rPr lang="en-IN" dirty="0"/>
              <a:t>➢ Output Devices : Monitor </a:t>
            </a:r>
          </a:p>
          <a:p>
            <a:r>
              <a:rPr lang="en-IN" dirty="0"/>
              <a:t>➢ Connection to the internet </a:t>
            </a:r>
          </a:p>
        </p:txBody>
      </p:sp>
      <p:sp>
        <p:nvSpPr>
          <p:cNvPr id="20" name="Content Placeholder 19">
            <a:extLst>
              <a:ext uri="{FF2B5EF4-FFF2-40B4-BE49-F238E27FC236}">
                <a16:creationId xmlns:a16="http://schemas.microsoft.com/office/drawing/2014/main" id="{02CC0A17-5A3F-4F9A-A6F1-CFD767A635C1}"/>
              </a:ext>
            </a:extLst>
          </p:cNvPr>
          <p:cNvSpPr>
            <a:spLocks noGrp="1"/>
          </p:cNvSpPr>
          <p:nvPr>
            <p:ph sz="half" idx="2"/>
          </p:nvPr>
        </p:nvSpPr>
        <p:spPr>
          <a:xfrm>
            <a:off x="7239003" y="3429000"/>
            <a:ext cx="4114797" cy="2747962"/>
          </a:xfrm>
        </p:spPr>
        <p:txBody>
          <a:bodyPr>
            <a:normAutofit fontScale="85000" lnSpcReduction="20000"/>
          </a:bodyPr>
          <a:lstStyle/>
          <a:p>
            <a:r>
              <a:rPr lang="en-IN" sz="1800" kern="1200" dirty="0">
                <a:solidFill>
                  <a:srgbClr val="FFFFFF"/>
                </a:solidFill>
                <a:effectLst/>
                <a:latin typeface="+mn-ea"/>
                <a:ea typeface="+mn-ea"/>
                <a:cs typeface="+mn-cs"/>
              </a:rPr>
              <a:t>➢ </a:t>
            </a:r>
            <a:r>
              <a:rPr lang="en-US" sz="1400" dirty="0"/>
              <a:t>Operating System : Linux, Ubuntu, Mac, Windows XP,7,8,8.1,10</a:t>
            </a:r>
          </a:p>
          <a:p>
            <a:r>
              <a:rPr lang="en-IN" sz="1400" kern="1200" dirty="0">
                <a:solidFill>
                  <a:srgbClr val="FFFFFF"/>
                </a:solidFill>
                <a:effectLst/>
                <a:latin typeface="+mn-ea"/>
                <a:ea typeface="+mn-ea"/>
                <a:cs typeface="+mn-cs"/>
              </a:rPr>
              <a:t>➢ </a:t>
            </a:r>
            <a:r>
              <a:rPr lang="en-US" sz="1400" dirty="0"/>
              <a:t>Browser : Latest version of Chrome, Firefox or similar browser</a:t>
            </a:r>
          </a:p>
          <a:p>
            <a:r>
              <a:rPr lang="en-IN" sz="1400" kern="1200" dirty="0">
                <a:solidFill>
                  <a:srgbClr val="FFFFFF"/>
                </a:solidFill>
                <a:effectLst/>
                <a:latin typeface="+mn-ea"/>
                <a:ea typeface="+mn-ea"/>
                <a:cs typeface="+mn-cs"/>
              </a:rPr>
              <a:t>➢ </a:t>
            </a:r>
            <a:r>
              <a:rPr lang="en-US" sz="1400" dirty="0"/>
              <a:t>Frontend : React, Redux, Bootstrap</a:t>
            </a:r>
          </a:p>
          <a:p>
            <a:r>
              <a:rPr lang="en-IN" sz="1400" kern="1200" dirty="0">
                <a:solidFill>
                  <a:srgbClr val="FFFFFF"/>
                </a:solidFill>
                <a:effectLst/>
                <a:latin typeface="+mn-ea"/>
                <a:ea typeface="+mn-ea"/>
                <a:cs typeface="+mn-cs"/>
              </a:rPr>
              <a:t>➢</a:t>
            </a:r>
            <a:r>
              <a:rPr lang="en-US" sz="1400" dirty="0"/>
              <a:t> Backend : Express, MongoDB</a:t>
            </a:r>
          </a:p>
          <a:p>
            <a:r>
              <a:rPr lang="en-IN" sz="1400" kern="1200" dirty="0">
                <a:solidFill>
                  <a:srgbClr val="FFFFFF"/>
                </a:solidFill>
                <a:effectLst/>
                <a:latin typeface="+mn-ea"/>
                <a:ea typeface="+mn-ea"/>
                <a:cs typeface="+mn-cs"/>
              </a:rPr>
              <a:t>➢</a:t>
            </a:r>
            <a:r>
              <a:rPr lang="en-US" sz="1400" dirty="0"/>
              <a:t> Node.js version : v16.x.x and above</a:t>
            </a:r>
          </a:p>
          <a:p>
            <a:r>
              <a:rPr lang="en-IN" sz="1400" kern="1200" dirty="0">
                <a:solidFill>
                  <a:srgbClr val="FFFFFF"/>
                </a:solidFill>
                <a:effectLst/>
                <a:latin typeface="+mn-ea"/>
                <a:ea typeface="+mn-ea"/>
                <a:cs typeface="+mn-cs"/>
              </a:rPr>
              <a:t>➢</a:t>
            </a:r>
            <a:r>
              <a:rPr lang="en-US" sz="1400" dirty="0"/>
              <a:t> NPM version : v7.x.x and above</a:t>
            </a:r>
            <a:endParaRPr lang="en-IN" sz="1400" dirty="0"/>
          </a:p>
        </p:txBody>
      </p:sp>
      <p:sp>
        <p:nvSpPr>
          <p:cNvPr id="11" name="Slide Number Placeholder 10">
            <a:extLst>
              <a:ext uri="{FF2B5EF4-FFF2-40B4-BE49-F238E27FC236}">
                <a16:creationId xmlns:a16="http://schemas.microsoft.com/office/drawing/2014/main" id="{019EE3EA-A29C-4722-BA15-C698C4D54CA3}"/>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18" name="Title 17">
            <a:extLst>
              <a:ext uri="{FF2B5EF4-FFF2-40B4-BE49-F238E27FC236}">
                <a16:creationId xmlns:a16="http://schemas.microsoft.com/office/drawing/2014/main" id="{727D6F03-5AA4-4513-970E-A8851396B4E1}"/>
              </a:ext>
            </a:extLst>
          </p:cNvPr>
          <p:cNvSpPr>
            <a:spLocks noGrp="1"/>
          </p:cNvSpPr>
          <p:nvPr>
            <p:ph type="title"/>
          </p:nvPr>
        </p:nvSpPr>
        <p:spPr/>
        <p:txBody>
          <a:bodyPr/>
          <a:lstStyle/>
          <a:p>
            <a:r>
              <a:rPr lang="en-US" sz="3200" dirty="0"/>
              <a:t>requirement</a:t>
            </a:r>
            <a:endParaRPr lang="en-IN" dirty="0"/>
          </a:p>
        </p:txBody>
      </p:sp>
      <p:sp>
        <p:nvSpPr>
          <p:cNvPr id="21" name="Text Placeholder 20">
            <a:extLst>
              <a:ext uri="{FF2B5EF4-FFF2-40B4-BE49-F238E27FC236}">
                <a16:creationId xmlns:a16="http://schemas.microsoft.com/office/drawing/2014/main" id="{E4B7FF85-7BF7-4E9B-A8D7-A592DFF3C9BF}"/>
              </a:ext>
            </a:extLst>
          </p:cNvPr>
          <p:cNvSpPr>
            <a:spLocks noGrp="1"/>
          </p:cNvSpPr>
          <p:nvPr>
            <p:ph type="body" idx="13"/>
          </p:nvPr>
        </p:nvSpPr>
        <p:spPr/>
        <p:txBody>
          <a:bodyPr>
            <a:normAutofit/>
          </a:bodyPr>
          <a:lstStyle/>
          <a:p>
            <a:r>
              <a:rPr lang="en-US" sz="2000" dirty="0"/>
              <a:t>hardware</a:t>
            </a:r>
            <a:endParaRPr lang="en-IN" sz="2000" dirty="0"/>
          </a:p>
        </p:txBody>
      </p:sp>
      <p:sp>
        <p:nvSpPr>
          <p:cNvPr id="22" name="Text Placeholder 21">
            <a:extLst>
              <a:ext uri="{FF2B5EF4-FFF2-40B4-BE49-F238E27FC236}">
                <a16:creationId xmlns:a16="http://schemas.microsoft.com/office/drawing/2014/main" id="{BA4ECCC4-C810-4F0A-93CC-AF96BEAC812E}"/>
              </a:ext>
            </a:extLst>
          </p:cNvPr>
          <p:cNvSpPr>
            <a:spLocks noGrp="1"/>
          </p:cNvSpPr>
          <p:nvPr>
            <p:ph type="body" idx="14"/>
          </p:nvPr>
        </p:nvSpPr>
        <p:spPr/>
        <p:txBody>
          <a:bodyPr/>
          <a:lstStyle/>
          <a:p>
            <a:r>
              <a:rPr lang="en-US" dirty="0"/>
              <a:t>software</a:t>
            </a:r>
            <a:endParaRPr lang="en-IN" dirty="0"/>
          </a:p>
        </p:txBody>
      </p:sp>
    </p:spTree>
    <p:extLst>
      <p:ext uri="{BB962C8B-B14F-4D97-AF65-F5344CB8AC3E}">
        <p14:creationId xmlns:p14="http://schemas.microsoft.com/office/powerpoint/2010/main" val="2196200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7F4D99-24F0-4916-8F54-13D0A575C290}"/>
              </a:ext>
            </a:extLst>
          </p:cNvPr>
          <p:cNvSpPr>
            <a:spLocks noGrp="1"/>
          </p:cNvSpPr>
          <p:nvPr>
            <p:ph type="sldNum" sz="quarter" idx="12"/>
          </p:nvPr>
        </p:nvSpPr>
        <p:spPr/>
        <p:txBody>
          <a:bodyPr/>
          <a:lstStyle/>
          <a:p>
            <a:fld id="{9FF96520-E4CE-4EAD-8ABF-1D2297D6B3AA}" type="slidenum">
              <a:rPr lang="en-US" smtClean="0"/>
              <a:t>9</a:t>
            </a:fld>
            <a:endParaRPr lang="en-US" dirty="0"/>
          </a:p>
        </p:txBody>
      </p:sp>
      <p:sp>
        <p:nvSpPr>
          <p:cNvPr id="38" name="Title 17">
            <a:extLst>
              <a:ext uri="{FF2B5EF4-FFF2-40B4-BE49-F238E27FC236}">
                <a16:creationId xmlns:a16="http://schemas.microsoft.com/office/drawing/2014/main" id="{A97771D7-85A4-469F-A987-F171708BA020}"/>
              </a:ext>
            </a:extLst>
          </p:cNvPr>
          <p:cNvSpPr>
            <a:spLocks noGrp="1"/>
          </p:cNvSpPr>
          <p:nvPr>
            <p:ph type="title"/>
          </p:nvPr>
        </p:nvSpPr>
        <p:spPr>
          <a:xfrm>
            <a:off x="1028699" y="2966596"/>
            <a:ext cx="10134601" cy="924808"/>
          </a:xfrm>
        </p:spPr>
        <p:txBody>
          <a:bodyPr>
            <a:normAutofit/>
          </a:bodyPr>
          <a:lstStyle/>
          <a:p>
            <a:r>
              <a:rPr lang="en-US" sz="6000" dirty="0"/>
              <a:t>SCREENSHOTS</a:t>
            </a:r>
            <a:endParaRPr lang="en-IN" sz="6000" dirty="0"/>
          </a:p>
        </p:txBody>
      </p:sp>
    </p:spTree>
    <p:extLst>
      <p:ext uri="{BB962C8B-B14F-4D97-AF65-F5344CB8AC3E}">
        <p14:creationId xmlns:p14="http://schemas.microsoft.com/office/powerpoint/2010/main" val="2228298416"/>
      </p:ext>
    </p:extLst>
  </p:cSld>
  <p:clrMapOvr>
    <a:masterClrMapping/>
  </p:clrMapOvr>
</p:sld>
</file>

<file path=ppt/theme/theme1.xml><?xml version="1.0" encoding="utf-8"?>
<a:theme xmlns:a="http://schemas.openxmlformats.org/drawingml/2006/main" name="Office Theme">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Custom 6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M Deck_tm12041065_Win32_LW_v2.potx" id="{50D3F641-2B59-4E25-9440-7A006AB5DE4F}" vid="{A6D17500-6421-4BD4-89D5-25B2E6BFFA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3FFC980-8EEC-4CFC-96C7-CEB6F5CA8688}">
  <ds:schemaRefs>
    <ds:schemaRef ds:uri="http://schemas.microsoft.com/sharepoint/v3/contenttype/forms"/>
  </ds:schemaRefs>
</ds:datastoreItem>
</file>

<file path=customXml/itemProps2.xml><?xml version="1.0" encoding="utf-8"?>
<ds:datastoreItem xmlns:ds="http://schemas.openxmlformats.org/officeDocument/2006/customXml" ds:itemID="{01612839-5FA9-4715-8A7D-7F95D097B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66E941-6182-4A32-B603-DDB09E5F071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STEM pitch deck</Template>
  <TotalTime>541</TotalTime>
  <Words>591</Words>
  <Application>Microsoft Office PowerPoint</Application>
  <PresentationFormat>Widescreen</PresentationFormat>
  <Paragraphs>120</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Source Sans Pro</vt:lpstr>
      <vt:lpstr>Times New Roman</vt:lpstr>
      <vt:lpstr>Office Theme</vt:lpstr>
      <vt:lpstr>PROSHOP</vt:lpstr>
      <vt:lpstr>index</vt:lpstr>
      <vt:lpstr>Certificate</vt:lpstr>
      <vt:lpstr>Certificate</vt:lpstr>
      <vt:lpstr>TOOLS USED</vt:lpstr>
      <vt:lpstr>PURPOSE</vt:lpstr>
      <vt:lpstr>feasibility</vt:lpstr>
      <vt:lpstr>requirement</vt:lpstr>
      <vt:lpstr>SCREENSHOTS</vt:lpstr>
      <vt:lpstr>HOMEPAGE</vt:lpstr>
      <vt:lpstr>Latest products page</vt:lpstr>
      <vt:lpstr>LOGIN / SIGN UP SCREEN</vt:lpstr>
      <vt:lpstr>User profile SCREEN</vt:lpstr>
      <vt:lpstr>Single product screen</vt:lpstr>
      <vt:lpstr>product search screen</vt:lpstr>
      <vt:lpstr>Shopping cart screen</vt:lpstr>
      <vt:lpstr>SHIPPING screen</vt:lpstr>
      <vt:lpstr>PAYMENT screen</vt:lpstr>
      <vt:lpstr>ORDER screen</vt:lpstr>
      <vt:lpstr>PAYPAL CHECKOUT screen</vt:lpstr>
      <vt:lpstr>ORDER PLACED screen</vt:lpstr>
      <vt:lpstr>Admin dashboard screen</vt:lpstr>
      <vt:lpstr>Edit product screen</vt:lpstr>
      <vt:lpstr>Admin order screen</vt:lpstr>
      <vt:lpstr>Future aspects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PROSHOP</dc:title>
  <dc:creator>Ayush Garg</dc:creator>
  <cp:lastModifiedBy>Ayush Garg</cp:lastModifiedBy>
  <cp:revision>50</cp:revision>
  <dcterms:created xsi:type="dcterms:W3CDTF">2022-01-16T13:12:50Z</dcterms:created>
  <dcterms:modified xsi:type="dcterms:W3CDTF">2022-01-16T22:14:15Z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